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sldIdLst>
    <p:sldId id="305" r:id="rId2"/>
    <p:sldId id="304" r:id="rId3"/>
    <p:sldId id="281" r:id="rId4"/>
    <p:sldId id="282" r:id="rId5"/>
    <p:sldId id="283" r:id="rId6"/>
    <p:sldId id="284" r:id="rId7"/>
    <p:sldId id="285" r:id="rId8"/>
    <p:sldId id="286" r:id="rId9"/>
    <p:sldId id="287" r:id="rId10"/>
    <p:sldId id="288" r:id="rId11"/>
    <p:sldId id="289" r:id="rId12"/>
    <p:sldId id="290" r:id="rId13"/>
    <p:sldId id="291" r:id="rId14"/>
    <p:sldId id="292" r:id="rId15"/>
    <p:sldId id="293" r:id="rId16"/>
    <p:sldId id="262" r:id="rId17"/>
    <p:sldId id="302" r:id="rId18"/>
    <p:sldId id="303" r:id="rId19"/>
    <p:sldId id="270" r:id="rId20"/>
    <p:sldId id="294" r:id="rId21"/>
    <p:sldId id="295" r:id="rId22"/>
    <p:sldId id="296" r:id="rId23"/>
    <p:sldId id="297" r:id="rId24"/>
    <p:sldId id="298" r:id="rId25"/>
    <p:sldId id="299" r:id="rId26"/>
    <p:sldId id="300" r:id="rId27"/>
    <p:sldId id="301" r:id="rId28"/>
  </p:sldIdLst>
  <p:sldSz cx="9144000" cy="6858000" type="screen4x3"/>
  <p:notesSz cx="6858000" cy="9144000"/>
  <p:embeddedFontLst>
    <p:embeddedFont>
      <p:font typeface="AGTheMothership" panose="02000603000000000000" pitchFamily="2" charset="0"/>
      <p:regular r:id="rId29"/>
    </p:embeddedFont>
    <p:embeddedFont>
      <p:font typeface="APLPapaTroll" panose="02000603000000000000" pitchFamily="2" charset="0"/>
      <p:regular r:id="rId30"/>
    </p:embeddedFont>
    <p:embeddedFont>
      <p:font typeface="APLRainbowRug" panose="02000603000000000000" pitchFamily="2" charset="0"/>
      <p:regular r:id="rId31"/>
    </p:embeddedFont>
    <p:embeddedFont>
      <p:font typeface="BRX Friday at Four" pitchFamily="2" charset="0"/>
      <p:regular r:id="rId32"/>
    </p:embeddedFont>
    <p:embeddedFont>
      <p:font typeface="Calibri" panose="020F0502020204030204" pitchFamily="34" charset="0"/>
      <p:regular r:id="rId33"/>
      <p:bold r:id="rId34"/>
      <p:italic r:id="rId35"/>
      <p:boldItalic r:id="rId36"/>
    </p:embeddedFont>
    <p:embeddedFont>
      <p:font typeface="Calibri Light" panose="020F0302020204030204" pitchFamily="34" charset="0"/>
      <p:regular r:id="rId37"/>
      <p: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B0B3"/>
    <a:srgbClr val="FF8DD4"/>
    <a:srgbClr val="C0EDFF"/>
    <a:srgbClr val="3AA75D"/>
    <a:srgbClr val="2F2E15"/>
    <a:srgbClr val="114E7F"/>
    <a:srgbClr val="FFB3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5619BB-8B3B-4BB8-8452-E2751C220A10}" v="301" dt="2022-08-18T02:36:23.836"/>
    <p1510:client id="{213897D5-255E-4DDD-AAFE-89DF81A07BA1}" v="145" dt="2022-08-18T02:32:47.7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4660"/>
  </p:normalViewPr>
  <p:slideViewPr>
    <p:cSldViewPr snapToGrid="0" showGuides="1">
      <p:cViewPr varScale="1">
        <p:scale>
          <a:sx n="10" d="100"/>
          <a:sy n="10" d="100"/>
        </p:scale>
        <p:origin x="0" y="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Oathout" userId="6ff55ba14486fe89" providerId="LiveId" clId="{155619BB-8B3B-4BB8-8452-E2751C220A10}"/>
    <pc:docChg chg="custSel modSld">
      <pc:chgData name="Laura Oathout" userId="6ff55ba14486fe89" providerId="LiveId" clId="{155619BB-8B3B-4BB8-8452-E2751C220A10}" dt="2022-08-18T02:36:23.836" v="493"/>
      <pc:docMkLst>
        <pc:docMk/>
      </pc:docMkLst>
      <pc:sldChg chg="delSp mod setBg">
        <pc:chgData name="Laura Oathout" userId="6ff55ba14486fe89" providerId="LiveId" clId="{155619BB-8B3B-4BB8-8452-E2751C220A10}" dt="2022-08-18T02:36:23.615" v="299"/>
        <pc:sldMkLst>
          <pc:docMk/>
          <pc:sldMk cId="3486808620" sldId="262"/>
        </pc:sldMkLst>
        <pc:spChg chg="del">
          <ac:chgData name="Laura Oathout" userId="6ff55ba14486fe89" providerId="LiveId" clId="{155619BB-8B3B-4BB8-8452-E2751C220A10}" dt="2022-08-18T02:36:23.595" v="265"/>
          <ac:spMkLst>
            <pc:docMk/>
            <pc:sldMk cId="3486808620" sldId="262"/>
            <ac:spMk id="2" creationId="{212D1F05-B628-41F5-8FC9-96AE117BB3A5}"/>
          </ac:spMkLst>
        </pc:spChg>
        <pc:spChg chg="del">
          <ac:chgData name="Laura Oathout" userId="6ff55ba14486fe89" providerId="LiveId" clId="{155619BB-8B3B-4BB8-8452-E2751C220A10}" dt="2022-08-18T02:36:23.595" v="267"/>
          <ac:spMkLst>
            <pc:docMk/>
            <pc:sldMk cId="3486808620" sldId="262"/>
            <ac:spMk id="29" creationId="{A0DF4F24-B40B-1E9C-B56F-7F5A99DC6E40}"/>
          </ac:spMkLst>
        </pc:spChg>
        <pc:picChg chg="del">
          <ac:chgData name="Laura Oathout" userId="6ff55ba14486fe89" providerId="LiveId" clId="{155619BB-8B3B-4BB8-8452-E2751C220A10}" dt="2022-08-18T02:36:23.599" v="281"/>
          <ac:picMkLst>
            <pc:docMk/>
            <pc:sldMk cId="3486808620" sldId="262"/>
            <ac:picMk id="3" creationId="{960E132D-F662-3169-5029-CED9EB4CC113}"/>
          </ac:picMkLst>
        </pc:picChg>
        <pc:picChg chg="del">
          <ac:chgData name="Laura Oathout" userId="6ff55ba14486fe89" providerId="LiveId" clId="{155619BB-8B3B-4BB8-8452-E2751C220A10}" dt="2022-08-18T02:36:23.599" v="287"/>
          <ac:picMkLst>
            <pc:docMk/>
            <pc:sldMk cId="3486808620" sldId="262"/>
            <ac:picMk id="7" creationId="{7180D02B-B1D6-57A5-D260-6E9E9821CDBE}"/>
          </ac:picMkLst>
        </pc:picChg>
        <pc:picChg chg="del">
          <ac:chgData name="Laura Oathout" userId="6ff55ba14486fe89" providerId="LiveId" clId="{155619BB-8B3B-4BB8-8452-E2751C220A10}" dt="2022-08-18T02:36:23.603" v="289"/>
          <ac:picMkLst>
            <pc:docMk/>
            <pc:sldMk cId="3486808620" sldId="262"/>
            <ac:picMk id="9" creationId="{C4EEC147-8B7E-61BE-F3E7-EDA6A85B11E1}"/>
          </ac:picMkLst>
        </pc:picChg>
        <pc:picChg chg="del">
          <ac:chgData name="Laura Oathout" userId="6ff55ba14486fe89" providerId="LiveId" clId="{155619BB-8B3B-4BB8-8452-E2751C220A10}" dt="2022-08-18T02:36:23.599" v="283"/>
          <ac:picMkLst>
            <pc:docMk/>
            <pc:sldMk cId="3486808620" sldId="262"/>
            <ac:picMk id="12" creationId="{E8B1E901-AF13-413F-15F3-D08FCB49BEBE}"/>
          </ac:picMkLst>
        </pc:picChg>
        <pc:picChg chg="del">
          <ac:chgData name="Laura Oathout" userId="6ff55ba14486fe89" providerId="LiveId" clId="{155619BB-8B3B-4BB8-8452-E2751C220A10}" dt="2022-08-18T02:36:23.599" v="277"/>
          <ac:picMkLst>
            <pc:docMk/>
            <pc:sldMk cId="3486808620" sldId="262"/>
            <ac:picMk id="15" creationId="{00000000-0000-0000-0000-000000000000}"/>
          </ac:picMkLst>
        </pc:picChg>
        <pc:picChg chg="del">
          <ac:chgData name="Laura Oathout" userId="6ff55ba14486fe89" providerId="LiveId" clId="{155619BB-8B3B-4BB8-8452-E2751C220A10}" dt="2022-08-18T02:36:23.603" v="291"/>
          <ac:picMkLst>
            <pc:docMk/>
            <pc:sldMk cId="3486808620" sldId="262"/>
            <ac:picMk id="16" creationId="{8AE3BC9C-CFD6-5560-F63A-F5C2D27AE5A5}"/>
          </ac:picMkLst>
        </pc:picChg>
        <pc:picChg chg="del">
          <ac:chgData name="Laura Oathout" userId="6ff55ba14486fe89" providerId="LiveId" clId="{155619BB-8B3B-4BB8-8452-E2751C220A10}" dt="2022-08-18T02:36:23.599" v="279"/>
          <ac:picMkLst>
            <pc:docMk/>
            <pc:sldMk cId="3486808620" sldId="262"/>
            <ac:picMk id="19" creationId="{00000000-0000-0000-0000-000000000000}"/>
          </ac:picMkLst>
        </pc:picChg>
        <pc:picChg chg="del">
          <ac:chgData name="Laura Oathout" userId="6ff55ba14486fe89" providerId="LiveId" clId="{155619BB-8B3B-4BB8-8452-E2751C220A10}" dt="2022-08-18T02:36:23.595" v="269"/>
          <ac:picMkLst>
            <pc:docMk/>
            <pc:sldMk cId="3486808620" sldId="262"/>
            <ac:picMk id="30" creationId="{00000000-0000-0000-0000-000000000000}"/>
          </ac:picMkLst>
        </pc:picChg>
        <pc:picChg chg="del">
          <ac:chgData name="Laura Oathout" userId="6ff55ba14486fe89" providerId="LiveId" clId="{155619BB-8B3B-4BB8-8452-E2751C220A10}" dt="2022-08-18T02:36:23.599" v="271"/>
          <ac:picMkLst>
            <pc:docMk/>
            <pc:sldMk cId="3486808620" sldId="262"/>
            <ac:picMk id="31" creationId="{4C4E0E3A-355A-E696-76D8-6F575C1FDCF5}"/>
          </ac:picMkLst>
        </pc:picChg>
        <pc:picChg chg="del">
          <ac:chgData name="Laura Oathout" userId="6ff55ba14486fe89" providerId="LiveId" clId="{155619BB-8B3B-4BB8-8452-E2751C220A10}" dt="2022-08-18T02:36:23.603" v="295"/>
          <ac:picMkLst>
            <pc:docMk/>
            <pc:sldMk cId="3486808620" sldId="262"/>
            <ac:picMk id="33" creationId="{71B29623-B5E3-2684-A577-35B7B6012D01}"/>
          </ac:picMkLst>
        </pc:picChg>
        <pc:picChg chg="del">
          <ac:chgData name="Laura Oathout" userId="6ff55ba14486fe89" providerId="LiveId" clId="{155619BB-8B3B-4BB8-8452-E2751C220A10}" dt="2022-08-18T02:36:23.599" v="273"/>
          <ac:picMkLst>
            <pc:docMk/>
            <pc:sldMk cId="3486808620" sldId="262"/>
            <ac:picMk id="35" creationId="{BCF6BA16-455B-11AC-3601-7ADBEFE14DD3}"/>
          </ac:picMkLst>
        </pc:picChg>
        <pc:picChg chg="del">
          <ac:chgData name="Laura Oathout" userId="6ff55ba14486fe89" providerId="LiveId" clId="{155619BB-8B3B-4BB8-8452-E2751C220A10}" dt="2022-08-18T02:36:23.599" v="275"/>
          <ac:picMkLst>
            <pc:docMk/>
            <pc:sldMk cId="3486808620" sldId="262"/>
            <ac:picMk id="37" creationId="{D5ECEA14-0D33-51AA-BBA0-2FBDFDED1822}"/>
          </ac:picMkLst>
        </pc:picChg>
        <pc:picChg chg="del">
          <ac:chgData name="Laura Oathout" userId="6ff55ba14486fe89" providerId="LiveId" clId="{155619BB-8B3B-4BB8-8452-E2751C220A10}" dt="2022-08-18T02:36:23.603" v="297"/>
          <ac:picMkLst>
            <pc:docMk/>
            <pc:sldMk cId="3486808620" sldId="262"/>
            <ac:picMk id="38" creationId="{939314A9-F434-75A6-5723-4A5F8AE61EED}"/>
          </ac:picMkLst>
        </pc:picChg>
        <pc:picChg chg="del">
          <ac:chgData name="Laura Oathout" userId="6ff55ba14486fe89" providerId="LiveId" clId="{155619BB-8B3B-4BB8-8452-E2751C220A10}" dt="2022-08-18T02:36:23.599" v="285"/>
          <ac:picMkLst>
            <pc:docMk/>
            <pc:sldMk cId="3486808620" sldId="262"/>
            <ac:picMk id="40" creationId="{2B99C4F9-BD8E-FCDE-2104-6BD23205511A}"/>
          </ac:picMkLst>
        </pc:picChg>
        <pc:picChg chg="del">
          <ac:chgData name="Laura Oathout" userId="6ff55ba14486fe89" providerId="LiveId" clId="{155619BB-8B3B-4BB8-8452-E2751C220A10}" dt="2022-08-18T02:36:23.603" v="293"/>
          <ac:picMkLst>
            <pc:docMk/>
            <pc:sldMk cId="3486808620" sldId="262"/>
            <ac:picMk id="46" creationId="{B58C0142-B382-A4FF-5CC6-8919919FE30C}"/>
          </ac:picMkLst>
        </pc:picChg>
      </pc:sldChg>
      <pc:sldChg chg="delSp mod setBg">
        <pc:chgData name="Laura Oathout" userId="6ff55ba14486fe89" providerId="LiveId" clId="{155619BB-8B3B-4BB8-8452-E2751C220A10}" dt="2022-08-18T02:36:23.663" v="377"/>
        <pc:sldMkLst>
          <pc:docMk/>
          <pc:sldMk cId="716022426" sldId="270"/>
        </pc:sldMkLst>
        <pc:spChg chg="del">
          <ac:chgData name="Laura Oathout" userId="6ff55ba14486fe89" providerId="LiveId" clId="{155619BB-8B3B-4BB8-8452-E2751C220A10}" dt="2022-08-18T02:36:23.649" v="365"/>
          <ac:spMkLst>
            <pc:docMk/>
            <pc:sldMk cId="716022426" sldId="270"/>
            <ac:spMk id="8" creationId="{111B0028-6149-5CB6-1FCA-8ADE28CCEDF9}"/>
          </ac:spMkLst>
        </pc:spChg>
        <pc:spChg chg="del">
          <ac:chgData name="Laura Oathout" userId="6ff55ba14486fe89" providerId="LiveId" clId="{155619BB-8B3B-4BB8-8452-E2751C220A10}" dt="2022-08-18T02:36:23.651" v="367"/>
          <ac:spMkLst>
            <pc:docMk/>
            <pc:sldMk cId="716022426" sldId="270"/>
            <ac:spMk id="9" creationId="{9D5D68FA-B3D9-CE94-7641-E18F777D1904}"/>
          </ac:spMkLst>
        </pc:spChg>
        <pc:picChg chg="del">
          <ac:chgData name="Laura Oathout" userId="6ff55ba14486fe89" providerId="LiveId" clId="{155619BB-8B3B-4BB8-8452-E2751C220A10}" dt="2022-08-18T02:36:23.651" v="373"/>
          <ac:picMkLst>
            <pc:docMk/>
            <pc:sldMk cId="716022426" sldId="270"/>
            <ac:picMk id="4" creationId="{00000000-0000-0000-0000-000000000000}"/>
          </ac:picMkLst>
        </pc:picChg>
        <pc:picChg chg="del">
          <ac:chgData name="Laura Oathout" userId="6ff55ba14486fe89" providerId="LiveId" clId="{155619BB-8B3B-4BB8-8452-E2751C220A10}" dt="2022-08-18T02:36:23.651" v="371"/>
          <ac:picMkLst>
            <pc:docMk/>
            <pc:sldMk cId="716022426" sldId="270"/>
            <ac:picMk id="10" creationId="{A4E3DAF1-D678-F4D6-A592-E17E8CADA091}"/>
          </ac:picMkLst>
        </pc:picChg>
        <pc:picChg chg="del">
          <ac:chgData name="Laura Oathout" userId="6ff55ba14486fe89" providerId="LiveId" clId="{155619BB-8B3B-4BB8-8452-E2751C220A10}" dt="2022-08-18T02:36:23.651" v="375"/>
          <ac:picMkLst>
            <pc:docMk/>
            <pc:sldMk cId="716022426" sldId="270"/>
            <ac:picMk id="13" creationId="{060C24CD-043E-BB4B-18AD-35992B859725}"/>
          </ac:picMkLst>
        </pc:picChg>
        <pc:picChg chg="del">
          <ac:chgData name="Laura Oathout" userId="6ff55ba14486fe89" providerId="LiveId" clId="{155619BB-8B3B-4BB8-8452-E2751C220A10}" dt="2022-08-18T02:36:23.651" v="369"/>
          <ac:picMkLst>
            <pc:docMk/>
            <pc:sldMk cId="716022426" sldId="270"/>
            <ac:picMk id="15" creationId="{834127D3-A4D8-8F30-6A48-264E48C39982}"/>
          </ac:picMkLst>
        </pc:picChg>
      </pc:sldChg>
      <pc:sldChg chg="delSp mod setBg">
        <pc:chgData name="Laura Oathout" userId="6ff55ba14486fe89" providerId="LiveId" clId="{155619BB-8B3B-4BB8-8452-E2751C220A10}" dt="2022-08-18T02:36:23.333" v="43"/>
        <pc:sldMkLst>
          <pc:docMk/>
          <pc:sldMk cId="2219723188" sldId="281"/>
        </pc:sldMkLst>
        <pc:spChg chg="del">
          <ac:chgData name="Laura Oathout" userId="6ff55ba14486fe89" providerId="LiveId" clId="{155619BB-8B3B-4BB8-8452-E2751C220A10}" dt="2022-08-18T02:36:23.307" v="37"/>
          <ac:spMkLst>
            <pc:docMk/>
            <pc:sldMk cId="2219723188" sldId="281"/>
            <ac:spMk id="16" creationId="{ADEAB44C-F7D2-9019-C1CB-65FA88E5CAC5}"/>
          </ac:spMkLst>
        </pc:spChg>
        <pc:spChg chg="del">
          <ac:chgData name="Laura Oathout" userId="6ff55ba14486fe89" providerId="LiveId" clId="{155619BB-8B3B-4BB8-8452-E2751C220A10}" dt="2022-08-18T02:36:23.307" v="39"/>
          <ac:spMkLst>
            <pc:docMk/>
            <pc:sldMk cId="2219723188" sldId="281"/>
            <ac:spMk id="17" creationId="{132812F6-4944-661F-7CF4-BED90C7292CB}"/>
          </ac:spMkLst>
        </pc:spChg>
        <pc:spChg chg="del">
          <ac:chgData name="Laura Oathout" userId="6ff55ba14486fe89" providerId="LiveId" clId="{155619BB-8B3B-4BB8-8452-E2751C220A10}" dt="2022-08-18T02:36:23.307" v="41"/>
          <ac:spMkLst>
            <pc:docMk/>
            <pc:sldMk cId="2219723188" sldId="281"/>
            <ac:spMk id="18" creationId="{BFDB858A-B276-CBBF-5127-6047821F8FC2}"/>
          </ac:spMkLst>
        </pc:spChg>
        <pc:picChg chg="del">
          <ac:chgData name="Laura Oathout" userId="6ff55ba14486fe89" providerId="LiveId" clId="{155619BB-8B3B-4BB8-8452-E2751C220A10}" dt="2022-08-18T02:36:23.307" v="31"/>
          <ac:picMkLst>
            <pc:docMk/>
            <pc:sldMk cId="2219723188" sldId="281"/>
            <ac:picMk id="2" creationId="{00000000-0000-0000-0000-000000000000}"/>
          </ac:picMkLst>
        </pc:picChg>
        <pc:picChg chg="del">
          <ac:chgData name="Laura Oathout" userId="6ff55ba14486fe89" providerId="LiveId" clId="{155619BB-8B3B-4BB8-8452-E2751C220A10}" dt="2022-08-18T02:36:23.303" v="29"/>
          <ac:picMkLst>
            <pc:docMk/>
            <pc:sldMk cId="2219723188" sldId="281"/>
            <ac:picMk id="5" creationId="{A9D7A510-2F34-6DD5-4984-3A4E7BB9F65A}"/>
          </ac:picMkLst>
        </pc:picChg>
        <pc:picChg chg="del">
          <ac:chgData name="Laura Oathout" userId="6ff55ba14486fe89" providerId="LiveId" clId="{155619BB-8B3B-4BB8-8452-E2751C220A10}" dt="2022-08-18T02:36:23.307" v="33"/>
          <ac:picMkLst>
            <pc:docMk/>
            <pc:sldMk cId="2219723188" sldId="281"/>
            <ac:picMk id="7" creationId="{01A63194-8E6D-01E3-A85B-4AFF1477F528}"/>
          </ac:picMkLst>
        </pc:picChg>
        <pc:picChg chg="del">
          <ac:chgData name="Laura Oathout" userId="6ff55ba14486fe89" providerId="LiveId" clId="{155619BB-8B3B-4BB8-8452-E2751C220A10}" dt="2022-08-18T02:36:23.307" v="35"/>
          <ac:picMkLst>
            <pc:docMk/>
            <pc:sldMk cId="2219723188" sldId="281"/>
            <ac:picMk id="14" creationId="{7BF61990-D993-516A-BAE5-79056B53814B}"/>
          </ac:picMkLst>
        </pc:picChg>
      </pc:sldChg>
      <pc:sldChg chg="delSp mod setBg">
        <pc:chgData name="Laura Oathout" userId="6ff55ba14486fe89" providerId="LiveId" clId="{155619BB-8B3B-4BB8-8452-E2751C220A10}" dt="2022-08-18T02:36:23.352" v="59"/>
        <pc:sldMkLst>
          <pc:docMk/>
          <pc:sldMk cId="1667709016" sldId="282"/>
        </pc:sldMkLst>
        <pc:spChg chg="del">
          <ac:chgData name="Laura Oathout" userId="6ff55ba14486fe89" providerId="LiveId" clId="{155619BB-8B3B-4BB8-8452-E2751C220A10}" dt="2022-08-18T02:36:23.336" v="51"/>
          <ac:spMkLst>
            <pc:docMk/>
            <pc:sldMk cId="1667709016" sldId="282"/>
            <ac:spMk id="16" creationId="{ADEAB44C-F7D2-9019-C1CB-65FA88E5CAC5}"/>
          </ac:spMkLst>
        </pc:spChg>
        <pc:spChg chg="del">
          <ac:chgData name="Laura Oathout" userId="6ff55ba14486fe89" providerId="LiveId" clId="{155619BB-8B3B-4BB8-8452-E2751C220A10}" dt="2022-08-18T02:36:23.336" v="53"/>
          <ac:spMkLst>
            <pc:docMk/>
            <pc:sldMk cId="1667709016" sldId="282"/>
            <ac:spMk id="17" creationId="{132812F6-4944-661F-7CF4-BED90C7292CB}"/>
          </ac:spMkLst>
        </pc:spChg>
        <pc:spChg chg="del">
          <ac:chgData name="Laura Oathout" userId="6ff55ba14486fe89" providerId="LiveId" clId="{155619BB-8B3B-4BB8-8452-E2751C220A10}" dt="2022-08-18T02:36:23.336" v="55"/>
          <ac:spMkLst>
            <pc:docMk/>
            <pc:sldMk cId="1667709016" sldId="282"/>
            <ac:spMk id="18" creationId="{BFDB858A-B276-CBBF-5127-6047821F8FC2}"/>
          </ac:spMkLst>
        </pc:spChg>
        <pc:picChg chg="del">
          <ac:chgData name="Laura Oathout" userId="6ff55ba14486fe89" providerId="LiveId" clId="{155619BB-8B3B-4BB8-8452-E2751C220A10}" dt="2022-08-18T02:36:23.336" v="57"/>
          <ac:picMkLst>
            <pc:docMk/>
            <pc:sldMk cId="1667709016" sldId="282"/>
            <ac:picMk id="3" creationId="{2365D9CC-E305-4189-E221-7BEB6FFDE60C}"/>
          </ac:picMkLst>
        </pc:picChg>
        <pc:picChg chg="del">
          <ac:chgData name="Laura Oathout" userId="6ff55ba14486fe89" providerId="LiveId" clId="{155619BB-8B3B-4BB8-8452-E2751C220A10}" dt="2022-08-18T02:36:23.334" v="45"/>
          <ac:picMkLst>
            <pc:docMk/>
            <pc:sldMk cId="1667709016" sldId="282"/>
            <ac:picMk id="5" creationId="{A9D7A510-2F34-6DD5-4984-3A4E7BB9F65A}"/>
          </ac:picMkLst>
        </pc:picChg>
        <pc:picChg chg="del">
          <ac:chgData name="Laura Oathout" userId="6ff55ba14486fe89" providerId="LiveId" clId="{155619BB-8B3B-4BB8-8452-E2751C220A10}" dt="2022-08-18T02:36:23.334" v="47"/>
          <ac:picMkLst>
            <pc:docMk/>
            <pc:sldMk cId="1667709016" sldId="282"/>
            <ac:picMk id="7" creationId="{01A63194-8E6D-01E3-A85B-4AFF1477F528}"/>
          </ac:picMkLst>
        </pc:picChg>
        <pc:picChg chg="del">
          <ac:chgData name="Laura Oathout" userId="6ff55ba14486fe89" providerId="LiveId" clId="{155619BB-8B3B-4BB8-8452-E2751C220A10}" dt="2022-08-18T02:36:23.334" v="49"/>
          <ac:picMkLst>
            <pc:docMk/>
            <pc:sldMk cId="1667709016" sldId="282"/>
            <ac:picMk id="14" creationId="{7BF61990-D993-516A-BAE5-79056B53814B}"/>
          </ac:picMkLst>
        </pc:picChg>
      </pc:sldChg>
      <pc:sldChg chg="delSp mod setBg">
        <pc:chgData name="Laura Oathout" userId="6ff55ba14486fe89" providerId="LiveId" clId="{155619BB-8B3B-4BB8-8452-E2751C220A10}" dt="2022-08-18T02:36:23.375" v="75"/>
        <pc:sldMkLst>
          <pc:docMk/>
          <pc:sldMk cId="498019377" sldId="283"/>
        </pc:sldMkLst>
        <pc:spChg chg="del">
          <ac:chgData name="Laura Oathout" userId="6ff55ba14486fe89" providerId="LiveId" clId="{155619BB-8B3B-4BB8-8452-E2751C220A10}" dt="2022-08-18T02:36:23.355" v="67"/>
          <ac:spMkLst>
            <pc:docMk/>
            <pc:sldMk cId="498019377" sldId="283"/>
            <ac:spMk id="16" creationId="{ADEAB44C-F7D2-9019-C1CB-65FA88E5CAC5}"/>
          </ac:spMkLst>
        </pc:spChg>
        <pc:spChg chg="del">
          <ac:chgData name="Laura Oathout" userId="6ff55ba14486fe89" providerId="LiveId" clId="{155619BB-8B3B-4BB8-8452-E2751C220A10}" dt="2022-08-18T02:36:23.355" v="69"/>
          <ac:spMkLst>
            <pc:docMk/>
            <pc:sldMk cId="498019377" sldId="283"/>
            <ac:spMk id="17" creationId="{132812F6-4944-661F-7CF4-BED90C7292CB}"/>
          </ac:spMkLst>
        </pc:spChg>
        <pc:spChg chg="del">
          <ac:chgData name="Laura Oathout" userId="6ff55ba14486fe89" providerId="LiveId" clId="{155619BB-8B3B-4BB8-8452-E2751C220A10}" dt="2022-08-18T02:36:23.355" v="71"/>
          <ac:spMkLst>
            <pc:docMk/>
            <pc:sldMk cId="498019377" sldId="283"/>
            <ac:spMk id="18" creationId="{BFDB858A-B276-CBBF-5127-6047821F8FC2}"/>
          </ac:spMkLst>
        </pc:spChg>
        <pc:picChg chg="del">
          <ac:chgData name="Laura Oathout" userId="6ff55ba14486fe89" providerId="LiveId" clId="{155619BB-8B3B-4BB8-8452-E2751C220A10}" dt="2022-08-18T02:36:23.355" v="73"/>
          <ac:picMkLst>
            <pc:docMk/>
            <pc:sldMk cId="498019377" sldId="283"/>
            <ac:picMk id="2" creationId="{77DBCF26-6262-4306-8EB7-CFA1B4DB0947}"/>
          </ac:picMkLst>
        </pc:picChg>
        <pc:picChg chg="del">
          <ac:chgData name="Laura Oathout" userId="6ff55ba14486fe89" providerId="LiveId" clId="{155619BB-8B3B-4BB8-8452-E2751C220A10}" dt="2022-08-18T02:36:23.355" v="61"/>
          <ac:picMkLst>
            <pc:docMk/>
            <pc:sldMk cId="498019377" sldId="283"/>
            <ac:picMk id="5" creationId="{A9D7A510-2F34-6DD5-4984-3A4E7BB9F65A}"/>
          </ac:picMkLst>
        </pc:picChg>
        <pc:picChg chg="del">
          <ac:chgData name="Laura Oathout" userId="6ff55ba14486fe89" providerId="LiveId" clId="{155619BB-8B3B-4BB8-8452-E2751C220A10}" dt="2022-08-18T02:36:23.355" v="63"/>
          <ac:picMkLst>
            <pc:docMk/>
            <pc:sldMk cId="498019377" sldId="283"/>
            <ac:picMk id="7" creationId="{01A63194-8E6D-01E3-A85B-4AFF1477F528}"/>
          </ac:picMkLst>
        </pc:picChg>
        <pc:picChg chg="del">
          <ac:chgData name="Laura Oathout" userId="6ff55ba14486fe89" providerId="LiveId" clId="{155619BB-8B3B-4BB8-8452-E2751C220A10}" dt="2022-08-18T02:36:23.355" v="65"/>
          <ac:picMkLst>
            <pc:docMk/>
            <pc:sldMk cId="498019377" sldId="283"/>
            <ac:picMk id="14" creationId="{7BF61990-D993-516A-BAE5-79056B53814B}"/>
          </ac:picMkLst>
        </pc:picChg>
      </pc:sldChg>
      <pc:sldChg chg="delSp mod setBg">
        <pc:chgData name="Laura Oathout" userId="6ff55ba14486fe89" providerId="LiveId" clId="{155619BB-8B3B-4BB8-8452-E2751C220A10}" dt="2022-08-18T02:36:23.394" v="91"/>
        <pc:sldMkLst>
          <pc:docMk/>
          <pc:sldMk cId="3285144433" sldId="284"/>
        </pc:sldMkLst>
        <pc:spChg chg="del">
          <ac:chgData name="Laura Oathout" userId="6ff55ba14486fe89" providerId="LiveId" clId="{155619BB-8B3B-4BB8-8452-E2751C220A10}" dt="2022-08-18T02:36:23.375" v="83"/>
          <ac:spMkLst>
            <pc:docMk/>
            <pc:sldMk cId="3285144433" sldId="284"/>
            <ac:spMk id="16" creationId="{ADEAB44C-F7D2-9019-C1CB-65FA88E5CAC5}"/>
          </ac:spMkLst>
        </pc:spChg>
        <pc:spChg chg="del">
          <ac:chgData name="Laura Oathout" userId="6ff55ba14486fe89" providerId="LiveId" clId="{155619BB-8B3B-4BB8-8452-E2751C220A10}" dt="2022-08-18T02:36:23.379" v="85"/>
          <ac:spMkLst>
            <pc:docMk/>
            <pc:sldMk cId="3285144433" sldId="284"/>
            <ac:spMk id="17" creationId="{132812F6-4944-661F-7CF4-BED90C7292CB}"/>
          </ac:spMkLst>
        </pc:spChg>
        <pc:spChg chg="del">
          <ac:chgData name="Laura Oathout" userId="6ff55ba14486fe89" providerId="LiveId" clId="{155619BB-8B3B-4BB8-8452-E2751C220A10}" dt="2022-08-18T02:36:23.379" v="87"/>
          <ac:spMkLst>
            <pc:docMk/>
            <pc:sldMk cId="3285144433" sldId="284"/>
            <ac:spMk id="18" creationId="{BFDB858A-B276-CBBF-5127-6047821F8FC2}"/>
          </ac:spMkLst>
        </pc:spChg>
        <pc:picChg chg="del">
          <ac:chgData name="Laura Oathout" userId="6ff55ba14486fe89" providerId="LiveId" clId="{155619BB-8B3B-4BB8-8452-E2751C220A10}" dt="2022-08-18T02:36:23.379" v="89"/>
          <ac:picMkLst>
            <pc:docMk/>
            <pc:sldMk cId="3285144433" sldId="284"/>
            <ac:picMk id="3" creationId="{98F47351-14F1-46DB-62F2-5F0989F07B26}"/>
          </ac:picMkLst>
        </pc:picChg>
        <pc:picChg chg="del">
          <ac:chgData name="Laura Oathout" userId="6ff55ba14486fe89" providerId="LiveId" clId="{155619BB-8B3B-4BB8-8452-E2751C220A10}" dt="2022-08-18T02:36:23.375" v="77"/>
          <ac:picMkLst>
            <pc:docMk/>
            <pc:sldMk cId="3285144433" sldId="284"/>
            <ac:picMk id="5" creationId="{A9D7A510-2F34-6DD5-4984-3A4E7BB9F65A}"/>
          </ac:picMkLst>
        </pc:picChg>
        <pc:picChg chg="del">
          <ac:chgData name="Laura Oathout" userId="6ff55ba14486fe89" providerId="LiveId" clId="{155619BB-8B3B-4BB8-8452-E2751C220A10}" dt="2022-08-18T02:36:23.375" v="79"/>
          <ac:picMkLst>
            <pc:docMk/>
            <pc:sldMk cId="3285144433" sldId="284"/>
            <ac:picMk id="7" creationId="{01A63194-8E6D-01E3-A85B-4AFF1477F528}"/>
          </ac:picMkLst>
        </pc:picChg>
        <pc:picChg chg="del">
          <ac:chgData name="Laura Oathout" userId="6ff55ba14486fe89" providerId="LiveId" clId="{155619BB-8B3B-4BB8-8452-E2751C220A10}" dt="2022-08-18T02:36:23.375" v="81"/>
          <ac:picMkLst>
            <pc:docMk/>
            <pc:sldMk cId="3285144433" sldId="284"/>
            <ac:picMk id="14" creationId="{7BF61990-D993-516A-BAE5-79056B53814B}"/>
          </ac:picMkLst>
        </pc:picChg>
      </pc:sldChg>
      <pc:sldChg chg="delSp mod setBg">
        <pc:chgData name="Laura Oathout" userId="6ff55ba14486fe89" providerId="LiveId" clId="{155619BB-8B3B-4BB8-8452-E2751C220A10}" dt="2022-08-18T02:36:23.414" v="109"/>
        <pc:sldMkLst>
          <pc:docMk/>
          <pc:sldMk cId="1980373894" sldId="285"/>
        </pc:sldMkLst>
        <pc:spChg chg="del">
          <ac:chgData name="Laura Oathout" userId="6ff55ba14486fe89" providerId="LiveId" clId="{155619BB-8B3B-4BB8-8452-E2751C220A10}" dt="2022-08-18T02:36:23.398" v="99"/>
          <ac:spMkLst>
            <pc:docMk/>
            <pc:sldMk cId="1980373894" sldId="285"/>
            <ac:spMk id="16" creationId="{ADEAB44C-F7D2-9019-C1CB-65FA88E5CAC5}"/>
          </ac:spMkLst>
        </pc:spChg>
        <pc:spChg chg="del">
          <ac:chgData name="Laura Oathout" userId="6ff55ba14486fe89" providerId="LiveId" clId="{155619BB-8B3B-4BB8-8452-E2751C220A10}" dt="2022-08-18T02:36:23.398" v="101"/>
          <ac:spMkLst>
            <pc:docMk/>
            <pc:sldMk cId="1980373894" sldId="285"/>
            <ac:spMk id="17" creationId="{132812F6-4944-661F-7CF4-BED90C7292CB}"/>
          </ac:spMkLst>
        </pc:spChg>
        <pc:spChg chg="del">
          <ac:chgData name="Laura Oathout" userId="6ff55ba14486fe89" providerId="LiveId" clId="{155619BB-8B3B-4BB8-8452-E2751C220A10}" dt="2022-08-18T02:36:23.398" v="103"/>
          <ac:spMkLst>
            <pc:docMk/>
            <pc:sldMk cId="1980373894" sldId="285"/>
            <ac:spMk id="18" creationId="{BFDB858A-B276-CBBF-5127-6047821F8FC2}"/>
          </ac:spMkLst>
        </pc:spChg>
        <pc:picChg chg="del">
          <ac:chgData name="Laura Oathout" userId="6ff55ba14486fe89" providerId="LiveId" clId="{155619BB-8B3B-4BB8-8452-E2751C220A10}" dt="2022-08-18T02:36:23.398" v="107"/>
          <ac:picMkLst>
            <pc:docMk/>
            <pc:sldMk cId="1980373894" sldId="285"/>
            <ac:picMk id="2" creationId="{FD05918D-D6F8-A7DE-1335-29B351E988CD}"/>
          </ac:picMkLst>
        </pc:picChg>
        <pc:picChg chg="del">
          <ac:chgData name="Laura Oathout" userId="6ff55ba14486fe89" providerId="LiveId" clId="{155619BB-8B3B-4BB8-8452-E2751C220A10}" dt="2022-08-18T02:36:23.398" v="105"/>
          <ac:picMkLst>
            <pc:docMk/>
            <pc:sldMk cId="1980373894" sldId="285"/>
            <ac:picMk id="3" creationId="{98F47351-14F1-46DB-62F2-5F0989F07B26}"/>
          </ac:picMkLst>
        </pc:picChg>
        <pc:picChg chg="del">
          <ac:chgData name="Laura Oathout" userId="6ff55ba14486fe89" providerId="LiveId" clId="{155619BB-8B3B-4BB8-8452-E2751C220A10}" dt="2022-08-18T02:36:23.394" v="93"/>
          <ac:picMkLst>
            <pc:docMk/>
            <pc:sldMk cId="1980373894" sldId="285"/>
            <ac:picMk id="5" creationId="{A9D7A510-2F34-6DD5-4984-3A4E7BB9F65A}"/>
          </ac:picMkLst>
        </pc:picChg>
        <pc:picChg chg="del">
          <ac:chgData name="Laura Oathout" userId="6ff55ba14486fe89" providerId="LiveId" clId="{155619BB-8B3B-4BB8-8452-E2751C220A10}" dt="2022-08-18T02:36:23.398" v="95"/>
          <ac:picMkLst>
            <pc:docMk/>
            <pc:sldMk cId="1980373894" sldId="285"/>
            <ac:picMk id="7" creationId="{01A63194-8E6D-01E3-A85B-4AFF1477F528}"/>
          </ac:picMkLst>
        </pc:picChg>
        <pc:picChg chg="del">
          <ac:chgData name="Laura Oathout" userId="6ff55ba14486fe89" providerId="LiveId" clId="{155619BB-8B3B-4BB8-8452-E2751C220A10}" dt="2022-08-18T02:36:23.398" v="97"/>
          <ac:picMkLst>
            <pc:docMk/>
            <pc:sldMk cId="1980373894" sldId="285"/>
            <ac:picMk id="14" creationId="{7BF61990-D993-516A-BAE5-79056B53814B}"/>
          </ac:picMkLst>
        </pc:picChg>
      </pc:sldChg>
      <pc:sldChg chg="delSp mod setBg">
        <pc:chgData name="Laura Oathout" userId="6ff55ba14486fe89" providerId="LiveId" clId="{155619BB-8B3B-4BB8-8452-E2751C220A10}" dt="2022-08-18T02:36:23.443" v="127"/>
        <pc:sldMkLst>
          <pc:docMk/>
          <pc:sldMk cId="2681793407" sldId="286"/>
        </pc:sldMkLst>
        <pc:spChg chg="del">
          <ac:chgData name="Laura Oathout" userId="6ff55ba14486fe89" providerId="LiveId" clId="{155619BB-8B3B-4BB8-8452-E2751C220A10}" dt="2022-08-18T02:36:23.418" v="117"/>
          <ac:spMkLst>
            <pc:docMk/>
            <pc:sldMk cId="2681793407" sldId="286"/>
            <ac:spMk id="16" creationId="{ADEAB44C-F7D2-9019-C1CB-65FA88E5CAC5}"/>
          </ac:spMkLst>
        </pc:spChg>
        <pc:spChg chg="del">
          <ac:chgData name="Laura Oathout" userId="6ff55ba14486fe89" providerId="LiveId" clId="{155619BB-8B3B-4BB8-8452-E2751C220A10}" dt="2022-08-18T02:36:23.418" v="119"/>
          <ac:spMkLst>
            <pc:docMk/>
            <pc:sldMk cId="2681793407" sldId="286"/>
            <ac:spMk id="17" creationId="{132812F6-4944-661F-7CF4-BED90C7292CB}"/>
          </ac:spMkLst>
        </pc:spChg>
        <pc:spChg chg="del">
          <ac:chgData name="Laura Oathout" userId="6ff55ba14486fe89" providerId="LiveId" clId="{155619BB-8B3B-4BB8-8452-E2751C220A10}" dt="2022-08-18T02:36:23.423" v="121"/>
          <ac:spMkLst>
            <pc:docMk/>
            <pc:sldMk cId="2681793407" sldId="286"/>
            <ac:spMk id="18" creationId="{BFDB858A-B276-CBBF-5127-6047821F8FC2}"/>
          </ac:spMkLst>
        </pc:spChg>
        <pc:picChg chg="del">
          <ac:chgData name="Laura Oathout" userId="6ff55ba14486fe89" providerId="LiveId" clId="{155619BB-8B3B-4BB8-8452-E2751C220A10}" dt="2022-08-18T02:36:23.423" v="123"/>
          <ac:picMkLst>
            <pc:docMk/>
            <pc:sldMk cId="2681793407" sldId="286"/>
            <ac:picMk id="3" creationId="{98F47351-14F1-46DB-62F2-5F0989F07B26}"/>
          </ac:picMkLst>
        </pc:picChg>
        <pc:picChg chg="del">
          <ac:chgData name="Laura Oathout" userId="6ff55ba14486fe89" providerId="LiveId" clId="{155619BB-8B3B-4BB8-8452-E2751C220A10}" dt="2022-08-18T02:36:23.423" v="125"/>
          <ac:picMkLst>
            <pc:docMk/>
            <pc:sldMk cId="2681793407" sldId="286"/>
            <ac:picMk id="4" creationId="{D73E5383-647D-BAA1-35A9-985A0C4CE65B}"/>
          </ac:picMkLst>
        </pc:picChg>
        <pc:picChg chg="del">
          <ac:chgData name="Laura Oathout" userId="6ff55ba14486fe89" providerId="LiveId" clId="{155619BB-8B3B-4BB8-8452-E2751C220A10}" dt="2022-08-18T02:36:23.418" v="111"/>
          <ac:picMkLst>
            <pc:docMk/>
            <pc:sldMk cId="2681793407" sldId="286"/>
            <ac:picMk id="5" creationId="{A9D7A510-2F34-6DD5-4984-3A4E7BB9F65A}"/>
          </ac:picMkLst>
        </pc:picChg>
        <pc:picChg chg="del">
          <ac:chgData name="Laura Oathout" userId="6ff55ba14486fe89" providerId="LiveId" clId="{155619BB-8B3B-4BB8-8452-E2751C220A10}" dt="2022-08-18T02:36:23.418" v="113"/>
          <ac:picMkLst>
            <pc:docMk/>
            <pc:sldMk cId="2681793407" sldId="286"/>
            <ac:picMk id="7" creationId="{01A63194-8E6D-01E3-A85B-4AFF1477F528}"/>
          </ac:picMkLst>
        </pc:picChg>
        <pc:picChg chg="del">
          <ac:chgData name="Laura Oathout" userId="6ff55ba14486fe89" providerId="LiveId" clId="{155619BB-8B3B-4BB8-8452-E2751C220A10}" dt="2022-08-18T02:36:23.418" v="115"/>
          <ac:picMkLst>
            <pc:docMk/>
            <pc:sldMk cId="2681793407" sldId="286"/>
            <ac:picMk id="14" creationId="{7BF61990-D993-516A-BAE5-79056B53814B}"/>
          </ac:picMkLst>
        </pc:picChg>
      </pc:sldChg>
      <pc:sldChg chg="delSp mod setBg">
        <pc:chgData name="Laura Oathout" userId="6ff55ba14486fe89" providerId="LiveId" clId="{155619BB-8B3B-4BB8-8452-E2751C220A10}" dt="2022-08-18T02:36:23.467" v="145"/>
        <pc:sldMkLst>
          <pc:docMk/>
          <pc:sldMk cId="4146085074" sldId="287"/>
        </pc:sldMkLst>
        <pc:spChg chg="del">
          <ac:chgData name="Laura Oathout" userId="6ff55ba14486fe89" providerId="LiveId" clId="{155619BB-8B3B-4BB8-8452-E2751C220A10}" dt="2022-08-18T02:36:23.443" v="135"/>
          <ac:spMkLst>
            <pc:docMk/>
            <pc:sldMk cId="4146085074" sldId="287"/>
            <ac:spMk id="16" creationId="{ADEAB44C-F7D2-9019-C1CB-65FA88E5CAC5}"/>
          </ac:spMkLst>
        </pc:spChg>
        <pc:spChg chg="del">
          <ac:chgData name="Laura Oathout" userId="6ff55ba14486fe89" providerId="LiveId" clId="{155619BB-8B3B-4BB8-8452-E2751C220A10}" dt="2022-08-18T02:36:23.443" v="137"/>
          <ac:spMkLst>
            <pc:docMk/>
            <pc:sldMk cId="4146085074" sldId="287"/>
            <ac:spMk id="17" creationId="{132812F6-4944-661F-7CF4-BED90C7292CB}"/>
          </ac:spMkLst>
        </pc:spChg>
        <pc:spChg chg="del">
          <ac:chgData name="Laura Oathout" userId="6ff55ba14486fe89" providerId="LiveId" clId="{155619BB-8B3B-4BB8-8452-E2751C220A10}" dt="2022-08-18T02:36:23.443" v="139"/>
          <ac:spMkLst>
            <pc:docMk/>
            <pc:sldMk cId="4146085074" sldId="287"/>
            <ac:spMk id="18" creationId="{BFDB858A-B276-CBBF-5127-6047821F8FC2}"/>
          </ac:spMkLst>
        </pc:spChg>
        <pc:picChg chg="del">
          <ac:chgData name="Laura Oathout" userId="6ff55ba14486fe89" providerId="LiveId" clId="{155619BB-8B3B-4BB8-8452-E2751C220A10}" dt="2022-08-18T02:36:23.447" v="143"/>
          <ac:picMkLst>
            <pc:docMk/>
            <pc:sldMk cId="4146085074" sldId="287"/>
            <ac:picMk id="2" creationId="{17FE4929-3B1C-C96D-2E93-E5E2452B5333}"/>
          </ac:picMkLst>
        </pc:picChg>
        <pc:picChg chg="del">
          <ac:chgData name="Laura Oathout" userId="6ff55ba14486fe89" providerId="LiveId" clId="{155619BB-8B3B-4BB8-8452-E2751C220A10}" dt="2022-08-18T02:36:23.447" v="141"/>
          <ac:picMkLst>
            <pc:docMk/>
            <pc:sldMk cId="4146085074" sldId="287"/>
            <ac:picMk id="3" creationId="{98F47351-14F1-46DB-62F2-5F0989F07B26}"/>
          </ac:picMkLst>
        </pc:picChg>
        <pc:picChg chg="del">
          <ac:chgData name="Laura Oathout" userId="6ff55ba14486fe89" providerId="LiveId" clId="{155619BB-8B3B-4BB8-8452-E2751C220A10}" dt="2022-08-18T02:36:23.443" v="129"/>
          <ac:picMkLst>
            <pc:docMk/>
            <pc:sldMk cId="4146085074" sldId="287"/>
            <ac:picMk id="5" creationId="{A9D7A510-2F34-6DD5-4984-3A4E7BB9F65A}"/>
          </ac:picMkLst>
        </pc:picChg>
        <pc:picChg chg="del">
          <ac:chgData name="Laura Oathout" userId="6ff55ba14486fe89" providerId="LiveId" clId="{155619BB-8B3B-4BB8-8452-E2751C220A10}" dt="2022-08-18T02:36:23.443" v="131"/>
          <ac:picMkLst>
            <pc:docMk/>
            <pc:sldMk cId="4146085074" sldId="287"/>
            <ac:picMk id="7" creationId="{01A63194-8E6D-01E3-A85B-4AFF1477F528}"/>
          </ac:picMkLst>
        </pc:picChg>
        <pc:picChg chg="del">
          <ac:chgData name="Laura Oathout" userId="6ff55ba14486fe89" providerId="LiveId" clId="{155619BB-8B3B-4BB8-8452-E2751C220A10}" dt="2022-08-18T02:36:23.443" v="133"/>
          <ac:picMkLst>
            <pc:docMk/>
            <pc:sldMk cId="4146085074" sldId="287"/>
            <ac:picMk id="14" creationId="{7BF61990-D993-516A-BAE5-79056B53814B}"/>
          </ac:picMkLst>
        </pc:picChg>
      </pc:sldChg>
      <pc:sldChg chg="delSp mod setBg">
        <pc:chgData name="Laura Oathout" userId="6ff55ba14486fe89" providerId="LiveId" clId="{155619BB-8B3B-4BB8-8452-E2751C220A10}" dt="2022-08-18T02:36:23.487" v="163"/>
        <pc:sldMkLst>
          <pc:docMk/>
          <pc:sldMk cId="2154135758" sldId="288"/>
        </pc:sldMkLst>
        <pc:spChg chg="del">
          <ac:chgData name="Laura Oathout" userId="6ff55ba14486fe89" providerId="LiveId" clId="{155619BB-8B3B-4BB8-8452-E2751C220A10}" dt="2022-08-18T02:36:23.471" v="153"/>
          <ac:spMkLst>
            <pc:docMk/>
            <pc:sldMk cId="2154135758" sldId="288"/>
            <ac:spMk id="16" creationId="{ADEAB44C-F7D2-9019-C1CB-65FA88E5CAC5}"/>
          </ac:spMkLst>
        </pc:spChg>
        <pc:spChg chg="del">
          <ac:chgData name="Laura Oathout" userId="6ff55ba14486fe89" providerId="LiveId" clId="{155619BB-8B3B-4BB8-8452-E2751C220A10}" dt="2022-08-18T02:36:23.471" v="155"/>
          <ac:spMkLst>
            <pc:docMk/>
            <pc:sldMk cId="2154135758" sldId="288"/>
            <ac:spMk id="17" creationId="{132812F6-4944-661F-7CF4-BED90C7292CB}"/>
          </ac:spMkLst>
        </pc:spChg>
        <pc:spChg chg="del">
          <ac:chgData name="Laura Oathout" userId="6ff55ba14486fe89" providerId="LiveId" clId="{155619BB-8B3B-4BB8-8452-E2751C220A10}" dt="2022-08-18T02:36:23.471" v="157"/>
          <ac:spMkLst>
            <pc:docMk/>
            <pc:sldMk cId="2154135758" sldId="288"/>
            <ac:spMk id="18" creationId="{BFDB858A-B276-CBBF-5127-6047821F8FC2}"/>
          </ac:spMkLst>
        </pc:spChg>
        <pc:picChg chg="del">
          <ac:chgData name="Laura Oathout" userId="6ff55ba14486fe89" providerId="LiveId" clId="{155619BB-8B3B-4BB8-8452-E2751C220A10}" dt="2022-08-18T02:36:23.471" v="159"/>
          <ac:picMkLst>
            <pc:docMk/>
            <pc:sldMk cId="2154135758" sldId="288"/>
            <ac:picMk id="2" creationId="{17FE4929-3B1C-C96D-2E93-E5E2452B5333}"/>
          </ac:picMkLst>
        </pc:picChg>
        <pc:picChg chg="del">
          <ac:chgData name="Laura Oathout" userId="6ff55ba14486fe89" providerId="LiveId" clId="{155619BB-8B3B-4BB8-8452-E2751C220A10}" dt="2022-08-18T02:36:23.471" v="161"/>
          <ac:picMkLst>
            <pc:docMk/>
            <pc:sldMk cId="2154135758" sldId="288"/>
            <ac:picMk id="4" creationId="{1E81D104-51BF-37BB-CBFC-AF31F1E57B87}"/>
          </ac:picMkLst>
        </pc:picChg>
        <pc:picChg chg="del">
          <ac:chgData name="Laura Oathout" userId="6ff55ba14486fe89" providerId="LiveId" clId="{155619BB-8B3B-4BB8-8452-E2751C220A10}" dt="2022-08-18T02:36:23.467" v="147"/>
          <ac:picMkLst>
            <pc:docMk/>
            <pc:sldMk cId="2154135758" sldId="288"/>
            <ac:picMk id="5" creationId="{A9D7A510-2F34-6DD5-4984-3A4E7BB9F65A}"/>
          </ac:picMkLst>
        </pc:picChg>
        <pc:picChg chg="del">
          <ac:chgData name="Laura Oathout" userId="6ff55ba14486fe89" providerId="LiveId" clId="{155619BB-8B3B-4BB8-8452-E2751C220A10}" dt="2022-08-18T02:36:23.467" v="149"/>
          <ac:picMkLst>
            <pc:docMk/>
            <pc:sldMk cId="2154135758" sldId="288"/>
            <ac:picMk id="7" creationId="{01A63194-8E6D-01E3-A85B-4AFF1477F528}"/>
          </ac:picMkLst>
        </pc:picChg>
        <pc:picChg chg="del">
          <ac:chgData name="Laura Oathout" userId="6ff55ba14486fe89" providerId="LiveId" clId="{155619BB-8B3B-4BB8-8452-E2751C220A10}" dt="2022-08-18T02:36:23.467" v="151"/>
          <ac:picMkLst>
            <pc:docMk/>
            <pc:sldMk cId="2154135758" sldId="288"/>
            <ac:picMk id="14" creationId="{7BF61990-D993-516A-BAE5-79056B53814B}"/>
          </ac:picMkLst>
        </pc:picChg>
      </pc:sldChg>
      <pc:sldChg chg="delSp mod setBg">
        <pc:chgData name="Laura Oathout" userId="6ff55ba14486fe89" providerId="LiveId" clId="{155619BB-8B3B-4BB8-8452-E2751C220A10}" dt="2022-08-18T02:36:23.507" v="181"/>
        <pc:sldMkLst>
          <pc:docMk/>
          <pc:sldMk cId="4194405290" sldId="289"/>
        </pc:sldMkLst>
        <pc:spChg chg="del">
          <ac:chgData name="Laura Oathout" userId="6ff55ba14486fe89" providerId="LiveId" clId="{155619BB-8B3B-4BB8-8452-E2751C220A10}" dt="2022-08-18T02:36:23.491" v="171"/>
          <ac:spMkLst>
            <pc:docMk/>
            <pc:sldMk cId="4194405290" sldId="289"/>
            <ac:spMk id="16" creationId="{ADEAB44C-F7D2-9019-C1CB-65FA88E5CAC5}"/>
          </ac:spMkLst>
        </pc:spChg>
        <pc:spChg chg="del">
          <ac:chgData name="Laura Oathout" userId="6ff55ba14486fe89" providerId="LiveId" clId="{155619BB-8B3B-4BB8-8452-E2751C220A10}" dt="2022-08-18T02:36:23.491" v="173"/>
          <ac:spMkLst>
            <pc:docMk/>
            <pc:sldMk cId="4194405290" sldId="289"/>
            <ac:spMk id="17" creationId="{132812F6-4944-661F-7CF4-BED90C7292CB}"/>
          </ac:spMkLst>
        </pc:spChg>
        <pc:spChg chg="del">
          <ac:chgData name="Laura Oathout" userId="6ff55ba14486fe89" providerId="LiveId" clId="{155619BB-8B3B-4BB8-8452-E2751C220A10}" dt="2022-08-18T02:36:23.491" v="175"/>
          <ac:spMkLst>
            <pc:docMk/>
            <pc:sldMk cId="4194405290" sldId="289"/>
            <ac:spMk id="18" creationId="{BFDB858A-B276-CBBF-5127-6047821F8FC2}"/>
          </ac:spMkLst>
        </pc:spChg>
        <pc:picChg chg="del">
          <ac:chgData name="Laura Oathout" userId="6ff55ba14486fe89" providerId="LiveId" clId="{155619BB-8B3B-4BB8-8452-E2751C220A10}" dt="2022-08-18T02:36:23.491" v="177"/>
          <ac:picMkLst>
            <pc:docMk/>
            <pc:sldMk cId="4194405290" sldId="289"/>
            <ac:picMk id="2" creationId="{17FE4929-3B1C-C96D-2E93-E5E2452B5333}"/>
          </ac:picMkLst>
        </pc:picChg>
        <pc:picChg chg="del">
          <ac:chgData name="Laura Oathout" userId="6ff55ba14486fe89" providerId="LiveId" clId="{155619BB-8B3B-4BB8-8452-E2751C220A10}" dt="2022-08-18T02:36:23.491" v="179"/>
          <ac:picMkLst>
            <pc:docMk/>
            <pc:sldMk cId="4194405290" sldId="289"/>
            <ac:picMk id="3" creationId="{16C14257-8C26-7C27-5289-658804F86C62}"/>
          </ac:picMkLst>
        </pc:picChg>
        <pc:picChg chg="del">
          <ac:chgData name="Laura Oathout" userId="6ff55ba14486fe89" providerId="LiveId" clId="{155619BB-8B3B-4BB8-8452-E2751C220A10}" dt="2022-08-18T02:36:23.487" v="165"/>
          <ac:picMkLst>
            <pc:docMk/>
            <pc:sldMk cId="4194405290" sldId="289"/>
            <ac:picMk id="5" creationId="{A9D7A510-2F34-6DD5-4984-3A4E7BB9F65A}"/>
          </ac:picMkLst>
        </pc:picChg>
        <pc:picChg chg="del">
          <ac:chgData name="Laura Oathout" userId="6ff55ba14486fe89" providerId="LiveId" clId="{155619BB-8B3B-4BB8-8452-E2751C220A10}" dt="2022-08-18T02:36:23.487" v="167"/>
          <ac:picMkLst>
            <pc:docMk/>
            <pc:sldMk cId="4194405290" sldId="289"/>
            <ac:picMk id="7" creationId="{01A63194-8E6D-01E3-A85B-4AFF1477F528}"/>
          </ac:picMkLst>
        </pc:picChg>
        <pc:picChg chg="del">
          <ac:chgData name="Laura Oathout" userId="6ff55ba14486fe89" providerId="LiveId" clId="{155619BB-8B3B-4BB8-8452-E2751C220A10}" dt="2022-08-18T02:36:23.487" v="169"/>
          <ac:picMkLst>
            <pc:docMk/>
            <pc:sldMk cId="4194405290" sldId="289"/>
            <ac:picMk id="14" creationId="{7BF61990-D993-516A-BAE5-79056B53814B}"/>
          </ac:picMkLst>
        </pc:picChg>
      </pc:sldChg>
      <pc:sldChg chg="delSp mod setBg">
        <pc:chgData name="Laura Oathout" userId="6ff55ba14486fe89" providerId="LiveId" clId="{155619BB-8B3B-4BB8-8452-E2751C220A10}" dt="2022-08-18T02:36:23.527" v="199"/>
        <pc:sldMkLst>
          <pc:docMk/>
          <pc:sldMk cId="2073527228" sldId="290"/>
        </pc:sldMkLst>
        <pc:spChg chg="del">
          <ac:chgData name="Laura Oathout" userId="6ff55ba14486fe89" providerId="LiveId" clId="{155619BB-8B3B-4BB8-8452-E2751C220A10}" dt="2022-08-18T02:36:23.511" v="189"/>
          <ac:spMkLst>
            <pc:docMk/>
            <pc:sldMk cId="2073527228" sldId="290"/>
            <ac:spMk id="16" creationId="{ADEAB44C-F7D2-9019-C1CB-65FA88E5CAC5}"/>
          </ac:spMkLst>
        </pc:spChg>
        <pc:spChg chg="del">
          <ac:chgData name="Laura Oathout" userId="6ff55ba14486fe89" providerId="LiveId" clId="{155619BB-8B3B-4BB8-8452-E2751C220A10}" dt="2022-08-18T02:36:23.511" v="191"/>
          <ac:spMkLst>
            <pc:docMk/>
            <pc:sldMk cId="2073527228" sldId="290"/>
            <ac:spMk id="17" creationId="{132812F6-4944-661F-7CF4-BED90C7292CB}"/>
          </ac:spMkLst>
        </pc:spChg>
        <pc:spChg chg="del">
          <ac:chgData name="Laura Oathout" userId="6ff55ba14486fe89" providerId="LiveId" clId="{155619BB-8B3B-4BB8-8452-E2751C220A10}" dt="2022-08-18T02:36:23.511" v="193"/>
          <ac:spMkLst>
            <pc:docMk/>
            <pc:sldMk cId="2073527228" sldId="290"/>
            <ac:spMk id="18" creationId="{BFDB858A-B276-CBBF-5127-6047821F8FC2}"/>
          </ac:spMkLst>
        </pc:spChg>
        <pc:picChg chg="del">
          <ac:chgData name="Laura Oathout" userId="6ff55ba14486fe89" providerId="LiveId" clId="{155619BB-8B3B-4BB8-8452-E2751C220A10}" dt="2022-08-18T02:36:23.511" v="197"/>
          <ac:picMkLst>
            <pc:docMk/>
            <pc:sldMk cId="2073527228" sldId="290"/>
            <ac:picMk id="3" creationId="{FE592DD2-C9D2-268D-9A9F-13C45DBFB71F}"/>
          </ac:picMkLst>
        </pc:picChg>
        <pc:picChg chg="del">
          <ac:chgData name="Laura Oathout" userId="6ff55ba14486fe89" providerId="LiveId" clId="{155619BB-8B3B-4BB8-8452-E2751C220A10}" dt="2022-08-18T02:36:23.511" v="195"/>
          <ac:picMkLst>
            <pc:docMk/>
            <pc:sldMk cId="2073527228" sldId="290"/>
            <ac:picMk id="4" creationId="{1E81D104-51BF-37BB-CBFC-AF31F1E57B87}"/>
          </ac:picMkLst>
        </pc:picChg>
        <pc:picChg chg="del">
          <ac:chgData name="Laura Oathout" userId="6ff55ba14486fe89" providerId="LiveId" clId="{155619BB-8B3B-4BB8-8452-E2751C220A10}" dt="2022-08-18T02:36:23.507" v="183"/>
          <ac:picMkLst>
            <pc:docMk/>
            <pc:sldMk cId="2073527228" sldId="290"/>
            <ac:picMk id="5" creationId="{A9D7A510-2F34-6DD5-4984-3A4E7BB9F65A}"/>
          </ac:picMkLst>
        </pc:picChg>
        <pc:picChg chg="del">
          <ac:chgData name="Laura Oathout" userId="6ff55ba14486fe89" providerId="LiveId" clId="{155619BB-8B3B-4BB8-8452-E2751C220A10}" dt="2022-08-18T02:36:23.507" v="185"/>
          <ac:picMkLst>
            <pc:docMk/>
            <pc:sldMk cId="2073527228" sldId="290"/>
            <ac:picMk id="7" creationId="{01A63194-8E6D-01E3-A85B-4AFF1477F528}"/>
          </ac:picMkLst>
        </pc:picChg>
        <pc:picChg chg="del">
          <ac:chgData name="Laura Oathout" userId="6ff55ba14486fe89" providerId="LiveId" clId="{155619BB-8B3B-4BB8-8452-E2751C220A10}" dt="2022-08-18T02:36:23.511" v="187"/>
          <ac:picMkLst>
            <pc:docMk/>
            <pc:sldMk cId="2073527228" sldId="290"/>
            <ac:picMk id="14" creationId="{7BF61990-D993-516A-BAE5-79056B53814B}"/>
          </ac:picMkLst>
        </pc:picChg>
      </pc:sldChg>
      <pc:sldChg chg="delSp mod setBg">
        <pc:chgData name="Laura Oathout" userId="6ff55ba14486fe89" providerId="LiveId" clId="{155619BB-8B3B-4BB8-8452-E2751C220A10}" dt="2022-08-18T02:36:23.551" v="217"/>
        <pc:sldMkLst>
          <pc:docMk/>
          <pc:sldMk cId="1274680442" sldId="291"/>
        </pc:sldMkLst>
        <pc:spChg chg="del">
          <ac:chgData name="Laura Oathout" userId="6ff55ba14486fe89" providerId="LiveId" clId="{155619BB-8B3B-4BB8-8452-E2751C220A10}" dt="2022-08-18T02:36:23.531" v="207"/>
          <ac:spMkLst>
            <pc:docMk/>
            <pc:sldMk cId="1274680442" sldId="291"/>
            <ac:spMk id="16" creationId="{ADEAB44C-F7D2-9019-C1CB-65FA88E5CAC5}"/>
          </ac:spMkLst>
        </pc:spChg>
        <pc:spChg chg="del">
          <ac:chgData name="Laura Oathout" userId="6ff55ba14486fe89" providerId="LiveId" clId="{155619BB-8B3B-4BB8-8452-E2751C220A10}" dt="2022-08-18T02:36:23.531" v="209"/>
          <ac:spMkLst>
            <pc:docMk/>
            <pc:sldMk cId="1274680442" sldId="291"/>
            <ac:spMk id="17" creationId="{132812F6-4944-661F-7CF4-BED90C7292CB}"/>
          </ac:spMkLst>
        </pc:spChg>
        <pc:spChg chg="del">
          <ac:chgData name="Laura Oathout" userId="6ff55ba14486fe89" providerId="LiveId" clId="{155619BB-8B3B-4BB8-8452-E2751C220A10}" dt="2022-08-18T02:36:23.531" v="211"/>
          <ac:spMkLst>
            <pc:docMk/>
            <pc:sldMk cId="1274680442" sldId="291"/>
            <ac:spMk id="18" creationId="{BFDB858A-B276-CBBF-5127-6047821F8FC2}"/>
          </ac:spMkLst>
        </pc:spChg>
        <pc:picChg chg="del">
          <ac:chgData name="Laura Oathout" userId="6ff55ba14486fe89" providerId="LiveId" clId="{155619BB-8B3B-4BB8-8452-E2751C220A10}" dt="2022-08-18T02:36:23.531" v="215"/>
          <ac:picMkLst>
            <pc:docMk/>
            <pc:sldMk cId="1274680442" sldId="291"/>
            <ac:picMk id="2" creationId="{4A765718-6334-E2DA-8361-FD69CE63B4CA}"/>
          </ac:picMkLst>
        </pc:picChg>
        <pc:picChg chg="del">
          <ac:chgData name="Laura Oathout" userId="6ff55ba14486fe89" providerId="LiveId" clId="{155619BB-8B3B-4BB8-8452-E2751C220A10}" dt="2022-08-18T02:36:23.531" v="213"/>
          <ac:picMkLst>
            <pc:docMk/>
            <pc:sldMk cId="1274680442" sldId="291"/>
            <ac:picMk id="3" creationId="{FE592DD2-C9D2-268D-9A9F-13C45DBFB71F}"/>
          </ac:picMkLst>
        </pc:picChg>
        <pc:picChg chg="del">
          <ac:chgData name="Laura Oathout" userId="6ff55ba14486fe89" providerId="LiveId" clId="{155619BB-8B3B-4BB8-8452-E2751C220A10}" dt="2022-08-18T02:36:23.527" v="201"/>
          <ac:picMkLst>
            <pc:docMk/>
            <pc:sldMk cId="1274680442" sldId="291"/>
            <ac:picMk id="5" creationId="{A9D7A510-2F34-6DD5-4984-3A4E7BB9F65A}"/>
          </ac:picMkLst>
        </pc:picChg>
        <pc:picChg chg="del">
          <ac:chgData name="Laura Oathout" userId="6ff55ba14486fe89" providerId="LiveId" clId="{155619BB-8B3B-4BB8-8452-E2751C220A10}" dt="2022-08-18T02:36:23.531" v="203"/>
          <ac:picMkLst>
            <pc:docMk/>
            <pc:sldMk cId="1274680442" sldId="291"/>
            <ac:picMk id="7" creationId="{01A63194-8E6D-01E3-A85B-4AFF1477F528}"/>
          </ac:picMkLst>
        </pc:picChg>
        <pc:picChg chg="del">
          <ac:chgData name="Laura Oathout" userId="6ff55ba14486fe89" providerId="LiveId" clId="{155619BB-8B3B-4BB8-8452-E2751C220A10}" dt="2022-08-18T02:36:23.531" v="205"/>
          <ac:picMkLst>
            <pc:docMk/>
            <pc:sldMk cId="1274680442" sldId="291"/>
            <ac:picMk id="14" creationId="{7BF61990-D993-516A-BAE5-79056B53814B}"/>
          </ac:picMkLst>
        </pc:picChg>
      </pc:sldChg>
      <pc:sldChg chg="delSp mod setBg">
        <pc:chgData name="Laura Oathout" userId="6ff55ba14486fe89" providerId="LiveId" clId="{155619BB-8B3B-4BB8-8452-E2751C220A10}" dt="2022-08-18T02:36:23.571" v="235"/>
        <pc:sldMkLst>
          <pc:docMk/>
          <pc:sldMk cId="671487036" sldId="292"/>
        </pc:sldMkLst>
        <pc:spChg chg="del">
          <ac:chgData name="Laura Oathout" userId="6ff55ba14486fe89" providerId="LiveId" clId="{155619BB-8B3B-4BB8-8452-E2751C220A10}" dt="2022-08-18T02:36:23.555" v="223"/>
          <ac:spMkLst>
            <pc:docMk/>
            <pc:sldMk cId="671487036" sldId="292"/>
            <ac:spMk id="16" creationId="{ADEAB44C-F7D2-9019-C1CB-65FA88E5CAC5}"/>
          </ac:spMkLst>
        </pc:spChg>
        <pc:spChg chg="del">
          <ac:chgData name="Laura Oathout" userId="6ff55ba14486fe89" providerId="LiveId" clId="{155619BB-8B3B-4BB8-8452-E2751C220A10}" dt="2022-08-18T02:36:23.555" v="227"/>
          <ac:spMkLst>
            <pc:docMk/>
            <pc:sldMk cId="671487036" sldId="292"/>
            <ac:spMk id="17" creationId="{132812F6-4944-661F-7CF4-BED90C7292CB}"/>
          </ac:spMkLst>
        </pc:spChg>
        <pc:spChg chg="del">
          <ac:chgData name="Laura Oathout" userId="6ff55ba14486fe89" providerId="LiveId" clId="{155619BB-8B3B-4BB8-8452-E2751C220A10}" dt="2022-08-18T02:36:23.555" v="229"/>
          <ac:spMkLst>
            <pc:docMk/>
            <pc:sldMk cId="671487036" sldId="292"/>
            <ac:spMk id="18" creationId="{BFDB858A-B276-CBBF-5127-6047821F8FC2}"/>
          </ac:spMkLst>
        </pc:spChg>
        <pc:picChg chg="del">
          <ac:chgData name="Laura Oathout" userId="6ff55ba14486fe89" providerId="LiveId" clId="{155619BB-8B3B-4BB8-8452-E2751C220A10}" dt="2022-08-18T02:36:23.555" v="233"/>
          <ac:picMkLst>
            <pc:docMk/>
            <pc:sldMk cId="671487036" sldId="292"/>
            <ac:picMk id="2" creationId="{FA532A96-5F4A-54D3-8C1D-5E34441BDB9B}"/>
          </ac:picMkLst>
        </pc:picChg>
        <pc:picChg chg="del">
          <ac:chgData name="Laura Oathout" userId="6ff55ba14486fe89" providerId="LiveId" clId="{155619BB-8B3B-4BB8-8452-E2751C220A10}" dt="2022-08-18T02:36:23.555" v="231"/>
          <ac:picMkLst>
            <pc:docMk/>
            <pc:sldMk cId="671487036" sldId="292"/>
            <ac:picMk id="4" creationId="{1E81D104-51BF-37BB-CBFC-AF31F1E57B87}"/>
          </ac:picMkLst>
        </pc:picChg>
        <pc:picChg chg="del">
          <ac:chgData name="Laura Oathout" userId="6ff55ba14486fe89" providerId="LiveId" clId="{155619BB-8B3B-4BB8-8452-E2751C220A10}" dt="2022-08-18T02:36:23.551" v="219"/>
          <ac:picMkLst>
            <pc:docMk/>
            <pc:sldMk cId="671487036" sldId="292"/>
            <ac:picMk id="5" creationId="{A9D7A510-2F34-6DD5-4984-3A4E7BB9F65A}"/>
          </ac:picMkLst>
        </pc:picChg>
        <pc:picChg chg="del">
          <ac:chgData name="Laura Oathout" userId="6ff55ba14486fe89" providerId="LiveId" clId="{155619BB-8B3B-4BB8-8452-E2751C220A10}" dt="2022-08-18T02:36:23.551" v="221"/>
          <ac:picMkLst>
            <pc:docMk/>
            <pc:sldMk cId="671487036" sldId="292"/>
            <ac:picMk id="7" creationId="{01A63194-8E6D-01E3-A85B-4AFF1477F528}"/>
          </ac:picMkLst>
        </pc:picChg>
        <pc:picChg chg="del">
          <ac:chgData name="Laura Oathout" userId="6ff55ba14486fe89" providerId="LiveId" clId="{155619BB-8B3B-4BB8-8452-E2751C220A10}" dt="2022-08-18T02:36:23.555" v="225"/>
          <ac:picMkLst>
            <pc:docMk/>
            <pc:sldMk cId="671487036" sldId="292"/>
            <ac:picMk id="14" creationId="{7BF61990-D993-516A-BAE5-79056B53814B}"/>
          </ac:picMkLst>
        </pc:picChg>
      </pc:sldChg>
      <pc:sldChg chg="delSp mod setBg">
        <pc:chgData name="Laura Oathout" userId="6ff55ba14486fe89" providerId="LiveId" clId="{155619BB-8B3B-4BB8-8452-E2751C220A10}" dt="2022-08-18T02:36:23.595" v="263"/>
        <pc:sldMkLst>
          <pc:docMk/>
          <pc:sldMk cId="243115254" sldId="293"/>
        </pc:sldMkLst>
        <pc:spChg chg="del">
          <ac:chgData name="Laura Oathout" userId="6ff55ba14486fe89" providerId="LiveId" clId="{155619BB-8B3B-4BB8-8452-E2751C220A10}" dt="2022-08-18T02:36:23.575" v="239"/>
          <ac:spMkLst>
            <pc:docMk/>
            <pc:sldMk cId="243115254" sldId="293"/>
            <ac:spMk id="2" creationId="{B1B127DB-532E-9E1B-A4C2-866788AAF007}"/>
          </ac:spMkLst>
        </pc:spChg>
        <pc:spChg chg="del">
          <ac:chgData name="Laura Oathout" userId="6ff55ba14486fe89" providerId="LiveId" clId="{155619BB-8B3B-4BB8-8452-E2751C220A10}" dt="2022-08-18T02:36:23.579" v="255"/>
          <ac:spMkLst>
            <pc:docMk/>
            <pc:sldMk cId="243115254" sldId="293"/>
            <ac:spMk id="10" creationId="{EEDC9816-F6D7-5D94-CBC3-3808777F5EA7}"/>
          </ac:spMkLst>
        </pc:spChg>
        <pc:spChg chg="del">
          <ac:chgData name="Laura Oathout" userId="6ff55ba14486fe89" providerId="LiveId" clId="{155619BB-8B3B-4BB8-8452-E2751C220A10}" dt="2022-08-18T02:36:23.571" v="237"/>
          <ac:spMkLst>
            <pc:docMk/>
            <pc:sldMk cId="243115254" sldId="293"/>
            <ac:spMk id="20" creationId="{F192C8E0-E04B-5CCF-EE52-31EAD2576C81}"/>
          </ac:spMkLst>
        </pc:spChg>
        <pc:spChg chg="del">
          <ac:chgData name="Laura Oathout" userId="6ff55ba14486fe89" providerId="LiveId" clId="{155619BB-8B3B-4BB8-8452-E2751C220A10}" dt="2022-08-18T02:36:23.579" v="257"/>
          <ac:spMkLst>
            <pc:docMk/>
            <pc:sldMk cId="243115254" sldId="293"/>
            <ac:spMk id="50" creationId="{7B51EFAD-0292-9B59-0E38-A30961C1E367}"/>
          </ac:spMkLst>
        </pc:spChg>
        <pc:spChg chg="del">
          <ac:chgData name="Laura Oathout" userId="6ff55ba14486fe89" providerId="LiveId" clId="{155619BB-8B3B-4BB8-8452-E2751C220A10}" dt="2022-08-18T02:36:23.579" v="259"/>
          <ac:spMkLst>
            <pc:docMk/>
            <pc:sldMk cId="243115254" sldId="293"/>
            <ac:spMk id="51" creationId="{8763879E-4236-991F-4D7D-1315255A1EEC}"/>
          </ac:spMkLst>
        </pc:spChg>
        <pc:spChg chg="del">
          <ac:chgData name="Laura Oathout" userId="6ff55ba14486fe89" providerId="LiveId" clId="{155619BB-8B3B-4BB8-8452-E2751C220A10}" dt="2022-08-18T02:36:23.579" v="261"/>
          <ac:spMkLst>
            <pc:docMk/>
            <pc:sldMk cId="243115254" sldId="293"/>
            <ac:spMk id="52" creationId="{1D7F1B7F-7469-0FD7-7892-821E6C46E104}"/>
          </ac:spMkLst>
        </pc:spChg>
        <pc:grpChg chg="del">
          <ac:chgData name="Laura Oathout" userId="6ff55ba14486fe89" providerId="LiveId" clId="{155619BB-8B3B-4BB8-8452-E2751C220A10}" dt="2022-08-18T02:36:23.579" v="249"/>
          <ac:grpSpMkLst>
            <pc:docMk/>
            <pc:sldMk cId="243115254" sldId="293"/>
            <ac:grpSpMk id="45" creationId="{A17E865B-88DB-32DD-AB66-6E3AB42B3028}"/>
          </ac:grpSpMkLst>
        </pc:grpChg>
        <pc:picChg chg="del">
          <ac:chgData name="Laura Oathout" userId="6ff55ba14486fe89" providerId="LiveId" clId="{155619BB-8B3B-4BB8-8452-E2751C220A10}" dt="2022-08-18T02:36:23.575" v="243"/>
          <ac:picMkLst>
            <pc:docMk/>
            <pc:sldMk cId="243115254" sldId="293"/>
            <ac:picMk id="9" creationId="{A1CCB1AD-C4E3-FEC7-68DB-FB1BF164AA00}"/>
          </ac:picMkLst>
        </pc:picChg>
        <pc:picChg chg="del">
          <ac:chgData name="Laura Oathout" userId="6ff55ba14486fe89" providerId="LiveId" clId="{155619BB-8B3B-4BB8-8452-E2751C220A10}" dt="2022-08-18T02:36:23.575" v="247"/>
          <ac:picMkLst>
            <pc:docMk/>
            <pc:sldMk cId="243115254" sldId="293"/>
            <ac:picMk id="46" creationId="{915399D9-90A7-B750-BEF2-032642B37D37}"/>
          </ac:picMkLst>
        </pc:picChg>
        <pc:picChg chg="del">
          <ac:chgData name="Laura Oathout" userId="6ff55ba14486fe89" providerId="LiveId" clId="{155619BB-8B3B-4BB8-8452-E2751C220A10}" dt="2022-08-18T02:36:23.579" v="251"/>
          <ac:picMkLst>
            <pc:docMk/>
            <pc:sldMk cId="243115254" sldId="293"/>
            <ac:picMk id="48" creationId="{4BF2421E-EBCD-C0B6-138B-D4C4140EBC7A}"/>
          </ac:picMkLst>
        </pc:picChg>
        <pc:picChg chg="del">
          <ac:chgData name="Laura Oathout" userId="6ff55ba14486fe89" providerId="LiveId" clId="{155619BB-8B3B-4BB8-8452-E2751C220A10}" dt="2022-08-18T02:36:23.579" v="253"/>
          <ac:picMkLst>
            <pc:docMk/>
            <pc:sldMk cId="243115254" sldId="293"/>
            <ac:picMk id="49" creationId="{3679CB0D-827A-B275-C4D0-F48E85A86435}"/>
          </ac:picMkLst>
        </pc:picChg>
        <pc:picChg chg="del">
          <ac:chgData name="Laura Oathout" userId="6ff55ba14486fe89" providerId="LiveId" clId="{155619BB-8B3B-4BB8-8452-E2751C220A10}" dt="2022-08-18T02:36:23.575" v="241"/>
          <ac:picMkLst>
            <pc:docMk/>
            <pc:sldMk cId="243115254" sldId="293"/>
            <ac:picMk id="55" creationId="{B4E8B2A7-9C9D-3D62-01C0-2FBBC10B0FE8}"/>
          </ac:picMkLst>
        </pc:picChg>
        <pc:picChg chg="del">
          <ac:chgData name="Laura Oathout" userId="6ff55ba14486fe89" providerId="LiveId" clId="{155619BB-8B3B-4BB8-8452-E2751C220A10}" dt="2022-08-18T02:36:23.575" v="245"/>
          <ac:picMkLst>
            <pc:docMk/>
            <pc:sldMk cId="243115254" sldId="293"/>
            <ac:picMk id="59" creationId="{CF72D158-FBD2-501F-7571-90E7E6F2761A}"/>
          </ac:picMkLst>
        </pc:picChg>
      </pc:sldChg>
      <pc:sldChg chg="delSp mod setBg">
        <pc:chgData name="Laura Oathout" userId="6ff55ba14486fe89" providerId="LiveId" clId="{155619BB-8B3B-4BB8-8452-E2751C220A10}" dt="2022-08-18T02:36:23.683" v="391"/>
        <pc:sldMkLst>
          <pc:docMk/>
          <pc:sldMk cId="614442652" sldId="294"/>
        </pc:sldMkLst>
        <pc:spChg chg="del">
          <ac:chgData name="Laura Oathout" userId="6ff55ba14486fe89" providerId="LiveId" clId="{155619BB-8B3B-4BB8-8452-E2751C220A10}" dt="2022-08-18T02:36:23.667" v="379"/>
          <ac:spMkLst>
            <pc:docMk/>
            <pc:sldMk cId="614442652" sldId="294"/>
            <ac:spMk id="8" creationId="{111B0028-6149-5CB6-1FCA-8ADE28CCEDF9}"/>
          </ac:spMkLst>
        </pc:spChg>
        <pc:spChg chg="del">
          <ac:chgData name="Laura Oathout" userId="6ff55ba14486fe89" providerId="LiveId" clId="{155619BB-8B3B-4BB8-8452-E2751C220A10}" dt="2022-08-18T02:36:23.667" v="381"/>
          <ac:spMkLst>
            <pc:docMk/>
            <pc:sldMk cId="614442652" sldId="294"/>
            <ac:spMk id="9" creationId="{9D5D68FA-B3D9-CE94-7641-E18F777D1904}"/>
          </ac:spMkLst>
        </pc:spChg>
        <pc:picChg chg="del">
          <ac:chgData name="Laura Oathout" userId="6ff55ba14486fe89" providerId="LiveId" clId="{155619BB-8B3B-4BB8-8452-E2751C220A10}" dt="2022-08-18T02:36:23.667" v="389"/>
          <ac:picMkLst>
            <pc:docMk/>
            <pc:sldMk cId="614442652" sldId="294"/>
            <ac:picMk id="2" creationId="{CEC2EC95-9C6E-3AA4-B193-2356DE55CB77}"/>
          </ac:picMkLst>
        </pc:picChg>
        <pc:picChg chg="del">
          <ac:chgData name="Laura Oathout" userId="6ff55ba14486fe89" providerId="LiveId" clId="{155619BB-8B3B-4BB8-8452-E2751C220A10}" dt="2022-08-18T02:36:23.667" v="383"/>
          <ac:picMkLst>
            <pc:docMk/>
            <pc:sldMk cId="614442652" sldId="294"/>
            <ac:picMk id="10" creationId="{A4E3DAF1-D678-F4D6-A592-E17E8CADA091}"/>
          </ac:picMkLst>
        </pc:picChg>
        <pc:picChg chg="del">
          <ac:chgData name="Laura Oathout" userId="6ff55ba14486fe89" providerId="LiveId" clId="{155619BB-8B3B-4BB8-8452-E2751C220A10}" dt="2022-08-18T02:36:23.667" v="387"/>
          <ac:picMkLst>
            <pc:docMk/>
            <pc:sldMk cId="614442652" sldId="294"/>
            <ac:picMk id="12" creationId="{1BF19B45-3DD0-26C2-748B-AA1B27CD9B60}"/>
          </ac:picMkLst>
        </pc:picChg>
        <pc:picChg chg="del">
          <ac:chgData name="Laura Oathout" userId="6ff55ba14486fe89" providerId="LiveId" clId="{155619BB-8B3B-4BB8-8452-E2751C220A10}" dt="2022-08-18T02:36:23.667" v="385"/>
          <ac:picMkLst>
            <pc:docMk/>
            <pc:sldMk cId="614442652" sldId="294"/>
            <ac:picMk id="13" creationId="{060C24CD-043E-BB4B-18AD-35992B859725}"/>
          </ac:picMkLst>
        </pc:picChg>
      </pc:sldChg>
      <pc:sldChg chg="delSp mod setBg">
        <pc:chgData name="Laura Oathout" userId="6ff55ba14486fe89" providerId="LiveId" clId="{155619BB-8B3B-4BB8-8452-E2751C220A10}" dt="2022-08-18T02:36:23.703" v="409"/>
        <pc:sldMkLst>
          <pc:docMk/>
          <pc:sldMk cId="3588425151" sldId="295"/>
        </pc:sldMkLst>
        <pc:spChg chg="del">
          <ac:chgData name="Laura Oathout" userId="6ff55ba14486fe89" providerId="LiveId" clId="{155619BB-8B3B-4BB8-8452-E2751C220A10}" dt="2022-08-18T02:36:23.687" v="393"/>
          <ac:spMkLst>
            <pc:docMk/>
            <pc:sldMk cId="3588425151" sldId="295"/>
            <ac:spMk id="8" creationId="{111B0028-6149-5CB6-1FCA-8ADE28CCEDF9}"/>
          </ac:spMkLst>
        </pc:spChg>
        <pc:spChg chg="del">
          <ac:chgData name="Laura Oathout" userId="6ff55ba14486fe89" providerId="LiveId" clId="{155619BB-8B3B-4BB8-8452-E2751C220A10}" dt="2022-08-18T02:36:23.687" v="395"/>
          <ac:spMkLst>
            <pc:docMk/>
            <pc:sldMk cId="3588425151" sldId="295"/>
            <ac:spMk id="9" creationId="{9D5D68FA-B3D9-CE94-7641-E18F777D1904}"/>
          </ac:spMkLst>
        </pc:spChg>
        <pc:picChg chg="del">
          <ac:chgData name="Laura Oathout" userId="6ff55ba14486fe89" providerId="LiveId" clId="{155619BB-8B3B-4BB8-8452-E2751C220A10}" dt="2022-08-18T02:36:23.687" v="401"/>
          <ac:picMkLst>
            <pc:docMk/>
            <pc:sldMk cId="3588425151" sldId="295"/>
            <ac:picMk id="7" creationId="{A28E3AF0-171A-1ABB-1CF6-7C21E7D4C09A}"/>
          </ac:picMkLst>
        </pc:picChg>
        <pc:picChg chg="del">
          <ac:chgData name="Laura Oathout" userId="6ff55ba14486fe89" providerId="LiveId" clId="{155619BB-8B3B-4BB8-8452-E2751C220A10}" dt="2022-08-18T02:36:23.687" v="397"/>
          <ac:picMkLst>
            <pc:docMk/>
            <pc:sldMk cId="3588425151" sldId="295"/>
            <ac:picMk id="10" creationId="{A4E3DAF1-D678-F4D6-A592-E17E8CADA091}"/>
          </ac:picMkLst>
        </pc:picChg>
        <pc:picChg chg="del">
          <ac:chgData name="Laura Oathout" userId="6ff55ba14486fe89" providerId="LiveId" clId="{155619BB-8B3B-4BB8-8452-E2751C220A10}" dt="2022-08-18T02:36:23.691" v="403"/>
          <ac:picMkLst>
            <pc:docMk/>
            <pc:sldMk cId="3588425151" sldId="295"/>
            <ac:picMk id="12" creationId="{F9175B1F-18A5-220B-DFCE-9CD4272A45F9}"/>
          </ac:picMkLst>
        </pc:picChg>
        <pc:picChg chg="del">
          <ac:chgData name="Laura Oathout" userId="6ff55ba14486fe89" providerId="LiveId" clId="{155619BB-8B3B-4BB8-8452-E2751C220A10}" dt="2022-08-18T02:36:23.687" v="399"/>
          <ac:picMkLst>
            <pc:docMk/>
            <pc:sldMk cId="3588425151" sldId="295"/>
            <ac:picMk id="13" creationId="{060C24CD-043E-BB4B-18AD-35992B859725}"/>
          </ac:picMkLst>
        </pc:picChg>
        <pc:picChg chg="del">
          <ac:chgData name="Laura Oathout" userId="6ff55ba14486fe89" providerId="LiveId" clId="{155619BB-8B3B-4BB8-8452-E2751C220A10}" dt="2022-08-18T02:36:23.691" v="405"/>
          <ac:picMkLst>
            <pc:docMk/>
            <pc:sldMk cId="3588425151" sldId="295"/>
            <ac:picMk id="17" creationId="{BCD581C0-1F16-5380-55BD-CFC2CD83F5B6}"/>
          </ac:picMkLst>
        </pc:picChg>
        <pc:picChg chg="del">
          <ac:chgData name="Laura Oathout" userId="6ff55ba14486fe89" providerId="LiveId" clId="{155619BB-8B3B-4BB8-8452-E2751C220A10}" dt="2022-08-18T02:36:23.691" v="407"/>
          <ac:picMkLst>
            <pc:docMk/>
            <pc:sldMk cId="3588425151" sldId="295"/>
            <ac:picMk id="18" creationId="{2CC8B105-279F-592D-F309-E14B20260231}"/>
          </ac:picMkLst>
        </pc:picChg>
      </pc:sldChg>
      <pc:sldChg chg="delSp mod setBg">
        <pc:chgData name="Laura Oathout" userId="6ff55ba14486fe89" providerId="LiveId" clId="{155619BB-8B3B-4BB8-8452-E2751C220A10}" dt="2022-08-18T02:36:23.719" v="423"/>
        <pc:sldMkLst>
          <pc:docMk/>
          <pc:sldMk cId="2230108457" sldId="296"/>
        </pc:sldMkLst>
        <pc:spChg chg="del">
          <ac:chgData name="Laura Oathout" userId="6ff55ba14486fe89" providerId="LiveId" clId="{155619BB-8B3B-4BB8-8452-E2751C220A10}" dt="2022-08-18T02:36:23.703" v="411"/>
          <ac:spMkLst>
            <pc:docMk/>
            <pc:sldMk cId="2230108457" sldId="296"/>
            <ac:spMk id="8" creationId="{111B0028-6149-5CB6-1FCA-8ADE28CCEDF9}"/>
          </ac:spMkLst>
        </pc:spChg>
        <pc:spChg chg="del">
          <ac:chgData name="Laura Oathout" userId="6ff55ba14486fe89" providerId="LiveId" clId="{155619BB-8B3B-4BB8-8452-E2751C220A10}" dt="2022-08-18T02:36:23.703" v="413"/>
          <ac:spMkLst>
            <pc:docMk/>
            <pc:sldMk cId="2230108457" sldId="296"/>
            <ac:spMk id="9" creationId="{9D5D68FA-B3D9-CE94-7641-E18F777D1904}"/>
          </ac:spMkLst>
        </pc:spChg>
        <pc:picChg chg="del">
          <ac:chgData name="Laura Oathout" userId="6ff55ba14486fe89" providerId="LiveId" clId="{155619BB-8B3B-4BB8-8452-E2751C220A10}" dt="2022-08-18T02:36:23.707" v="421"/>
          <ac:picMkLst>
            <pc:docMk/>
            <pc:sldMk cId="2230108457" sldId="296"/>
            <ac:picMk id="4" creationId="{399B2E53-AB98-DFC1-0A4B-D85067DCD208}"/>
          </ac:picMkLst>
        </pc:picChg>
        <pc:picChg chg="del">
          <ac:chgData name="Laura Oathout" userId="6ff55ba14486fe89" providerId="LiveId" clId="{155619BB-8B3B-4BB8-8452-E2751C220A10}" dt="2022-08-18T02:36:23.707" v="415"/>
          <ac:picMkLst>
            <pc:docMk/>
            <pc:sldMk cId="2230108457" sldId="296"/>
            <ac:picMk id="10" creationId="{A4E3DAF1-D678-F4D6-A592-E17E8CADA091}"/>
          </ac:picMkLst>
        </pc:picChg>
        <pc:picChg chg="del">
          <ac:chgData name="Laura Oathout" userId="6ff55ba14486fe89" providerId="LiveId" clId="{155619BB-8B3B-4BB8-8452-E2751C220A10}" dt="2022-08-18T02:36:23.707" v="417"/>
          <ac:picMkLst>
            <pc:docMk/>
            <pc:sldMk cId="2230108457" sldId="296"/>
            <ac:picMk id="13" creationId="{060C24CD-043E-BB4B-18AD-35992B859725}"/>
          </ac:picMkLst>
        </pc:picChg>
        <pc:picChg chg="del">
          <ac:chgData name="Laura Oathout" userId="6ff55ba14486fe89" providerId="LiveId" clId="{155619BB-8B3B-4BB8-8452-E2751C220A10}" dt="2022-08-18T02:36:23.707" v="419"/>
          <ac:picMkLst>
            <pc:docMk/>
            <pc:sldMk cId="2230108457" sldId="296"/>
            <ac:picMk id="15" creationId="{2B6EFB7D-F6EC-80BB-C4D1-AC87795EC6A9}"/>
          </ac:picMkLst>
        </pc:picChg>
      </pc:sldChg>
      <pc:sldChg chg="delSp mod setBg">
        <pc:chgData name="Laura Oathout" userId="6ff55ba14486fe89" providerId="LiveId" clId="{155619BB-8B3B-4BB8-8452-E2751C220A10}" dt="2022-08-18T02:36:23.740" v="437"/>
        <pc:sldMkLst>
          <pc:docMk/>
          <pc:sldMk cId="4160540181" sldId="297"/>
        </pc:sldMkLst>
        <pc:spChg chg="del">
          <ac:chgData name="Laura Oathout" userId="6ff55ba14486fe89" providerId="LiveId" clId="{155619BB-8B3B-4BB8-8452-E2751C220A10}" dt="2022-08-18T02:36:23.719" v="425"/>
          <ac:spMkLst>
            <pc:docMk/>
            <pc:sldMk cId="4160540181" sldId="297"/>
            <ac:spMk id="8" creationId="{111B0028-6149-5CB6-1FCA-8ADE28CCEDF9}"/>
          </ac:spMkLst>
        </pc:spChg>
        <pc:spChg chg="del">
          <ac:chgData name="Laura Oathout" userId="6ff55ba14486fe89" providerId="LiveId" clId="{155619BB-8B3B-4BB8-8452-E2751C220A10}" dt="2022-08-18T02:36:23.723" v="427"/>
          <ac:spMkLst>
            <pc:docMk/>
            <pc:sldMk cId="4160540181" sldId="297"/>
            <ac:spMk id="9" creationId="{9D5D68FA-B3D9-CE94-7641-E18F777D1904}"/>
          </ac:spMkLst>
        </pc:spChg>
        <pc:picChg chg="del">
          <ac:chgData name="Laura Oathout" userId="6ff55ba14486fe89" providerId="LiveId" clId="{155619BB-8B3B-4BB8-8452-E2751C220A10}" dt="2022-08-18T02:36:23.723" v="435"/>
          <ac:picMkLst>
            <pc:docMk/>
            <pc:sldMk cId="4160540181" sldId="297"/>
            <ac:picMk id="6" creationId="{C08E6C5C-A7FA-5586-89BA-2325367B33FE}"/>
          </ac:picMkLst>
        </pc:picChg>
        <pc:picChg chg="del">
          <ac:chgData name="Laura Oathout" userId="6ff55ba14486fe89" providerId="LiveId" clId="{155619BB-8B3B-4BB8-8452-E2751C220A10}" dt="2022-08-18T02:36:23.723" v="429"/>
          <ac:picMkLst>
            <pc:docMk/>
            <pc:sldMk cId="4160540181" sldId="297"/>
            <ac:picMk id="10" creationId="{A4E3DAF1-D678-F4D6-A592-E17E8CADA091}"/>
          </ac:picMkLst>
        </pc:picChg>
        <pc:picChg chg="del">
          <ac:chgData name="Laura Oathout" userId="6ff55ba14486fe89" providerId="LiveId" clId="{155619BB-8B3B-4BB8-8452-E2751C220A10}" dt="2022-08-18T02:36:23.723" v="431"/>
          <ac:picMkLst>
            <pc:docMk/>
            <pc:sldMk cId="4160540181" sldId="297"/>
            <ac:picMk id="13" creationId="{060C24CD-043E-BB4B-18AD-35992B859725}"/>
          </ac:picMkLst>
        </pc:picChg>
        <pc:picChg chg="del">
          <ac:chgData name="Laura Oathout" userId="6ff55ba14486fe89" providerId="LiveId" clId="{155619BB-8B3B-4BB8-8452-E2751C220A10}" dt="2022-08-18T02:36:23.723" v="433"/>
          <ac:picMkLst>
            <pc:docMk/>
            <pc:sldMk cId="4160540181" sldId="297"/>
            <ac:picMk id="14" creationId="{CA676FE4-7616-2D49-2F1F-35ADCCD4E923}"/>
          </ac:picMkLst>
        </pc:picChg>
      </pc:sldChg>
      <pc:sldChg chg="delSp mod setBg">
        <pc:chgData name="Laura Oathout" userId="6ff55ba14486fe89" providerId="LiveId" clId="{155619BB-8B3B-4BB8-8452-E2751C220A10}" dt="2022-08-18T02:36:23.760" v="451"/>
        <pc:sldMkLst>
          <pc:docMk/>
          <pc:sldMk cId="4097138495" sldId="298"/>
        </pc:sldMkLst>
        <pc:spChg chg="del">
          <ac:chgData name="Laura Oathout" userId="6ff55ba14486fe89" providerId="LiveId" clId="{155619BB-8B3B-4BB8-8452-E2751C220A10}" dt="2022-08-18T02:36:23.743" v="439"/>
          <ac:spMkLst>
            <pc:docMk/>
            <pc:sldMk cId="4097138495" sldId="298"/>
            <ac:spMk id="8" creationId="{111B0028-6149-5CB6-1FCA-8ADE28CCEDF9}"/>
          </ac:spMkLst>
        </pc:spChg>
        <pc:spChg chg="del">
          <ac:chgData name="Laura Oathout" userId="6ff55ba14486fe89" providerId="LiveId" clId="{155619BB-8B3B-4BB8-8452-E2751C220A10}" dt="2022-08-18T02:36:23.745" v="441"/>
          <ac:spMkLst>
            <pc:docMk/>
            <pc:sldMk cId="4097138495" sldId="298"/>
            <ac:spMk id="9" creationId="{9D5D68FA-B3D9-CE94-7641-E18F777D1904}"/>
          </ac:spMkLst>
        </pc:spChg>
        <pc:picChg chg="del">
          <ac:chgData name="Laura Oathout" userId="6ff55ba14486fe89" providerId="LiveId" clId="{155619BB-8B3B-4BB8-8452-E2751C220A10}" dt="2022-08-18T02:36:23.745" v="445"/>
          <ac:picMkLst>
            <pc:docMk/>
            <pc:sldMk cId="4097138495" sldId="298"/>
            <ac:picMk id="10" creationId="{A4E3DAF1-D678-F4D6-A592-E17E8CADA091}"/>
          </ac:picMkLst>
        </pc:picChg>
        <pc:picChg chg="del">
          <ac:chgData name="Laura Oathout" userId="6ff55ba14486fe89" providerId="LiveId" clId="{155619BB-8B3B-4BB8-8452-E2751C220A10}" dt="2022-08-18T02:36:23.745" v="447"/>
          <ac:picMkLst>
            <pc:docMk/>
            <pc:sldMk cId="4097138495" sldId="298"/>
            <ac:picMk id="11" creationId="{F7DAD1A4-03ED-9F10-0B14-4CCDEFD06A73}"/>
          </ac:picMkLst>
        </pc:picChg>
        <pc:picChg chg="del">
          <ac:chgData name="Laura Oathout" userId="6ff55ba14486fe89" providerId="LiveId" clId="{155619BB-8B3B-4BB8-8452-E2751C220A10}" dt="2022-08-18T02:36:23.745" v="443"/>
          <ac:picMkLst>
            <pc:docMk/>
            <pc:sldMk cId="4097138495" sldId="298"/>
            <ac:picMk id="13" creationId="{060C24CD-043E-BB4B-18AD-35992B859725}"/>
          </ac:picMkLst>
        </pc:picChg>
        <pc:picChg chg="del">
          <ac:chgData name="Laura Oathout" userId="6ff55ba14486fe89" providerId="LiveId" clId="{155619BB-8B3B-4BB8-8452-E2751C220A10}" dt="2022-08-18T02:36:23.745" v="449"/>
          <ac:picMkLst>
            <pc:docMk/>
            <pc:sldMk cId="4097138495" sldId="298"/>
            <ac:picMk id="15" creationId="{1B1452E1-5607-F61D-07B9-64C2546EBEF3}"/>
          </ac:picMkLst>
        </pc:picChg>
      </pc:sldChg>
      <pc:sldChg chg="delSp mod setBg">
        <pc:chgData name="Laura Oathout" userId="6ff55ba14486fe89" providerId="LiveId" clId="{155619BB-8B3B-4BB8-8452-E2751C220A10}" dt="2022-08-18T02:36:23.780" v="465"/>
        <pc:sldMkLst>
          <pc:docMk/>
          <pc:sldMk cId="3399742613" sldId="299"/>
        </pc:sldMkLst>
        <pc:spChg chg="del">
          <ac:chgData name="Laura Oathout" userId="6ff55ba14486fe89" providerId="LiveId" clId="{155619BB-8B3B-4BB8-8452-E2751C220A10}" dt="2022-08-18T02:36:23.764" v="453"/>
          <ac:spMkLst>
            <pc:docMk/>
            <pc:sldMk cId="3399742613" sldId="299"/>
            <ac:spMk id="8" creationId="{111B0028-6149-5CB6-1FCA-8ADE28CCEDF9}"/>
          </ac:spMkLst>
        </pc:spChg>
        <pc:spChg chg="del">
          <ac:chgData name="Laura Oathout" userId="6ff55ba14486fe89" providerId="LiveId" clId="{155619BB-8B3B-4BB8-8452-E2751C220A10}" dt="2022-08-18T02:36:23.764" v="455"/>
          <ac:spMkLst>
            <pc:docMk/>
            <pc:sldMk cId="3399742613" sldId="299"/>
            <ac:spMk id="9" creationId="{9D5D68FA-B3D9-CE94-7641-E18F777D1904}"/>
          </ac:spMkLst>
        </pc:spChg>
        <pc:picChg chg="del">
          <ac:chgData name="Laura Oathout" userId="6ff55ba14486fe89" providerId="LiveId" clId="{155619BB-8B3B-4BB8-8452-E2751C220A10}" dt="2022-08-18T02:36:23.764" v="463"/>
          <ac:picMkLst>
            <pc:docMk/>
            <pc:sldMk cId="3399742613" sldId="299"/>
            <ac:picMk id="3" creationId="{3246A152-DB2D-B194-F698-9FFF9AF58D91}"/>
          </ac:picMkLst>
        </pc:picChg>
        <pc:picChg chg="del">
          <ac:chgData name="Laura Oathout" userId="6ff55ba14486fe89" providerId="LiveId" clId="{155619BB-8B3B-4BB8-8452-E2751C220A10}" dt="2022-08-18T02:36:23.764" v="461"/>
          <ac:picMkLst>
            <pc:docMk/>
            <pc:sldMk cId="3399742613" sldId="299"/>
            <ac:picMk id="6" creationId="{4A5FEBD5-07ED-7CA4-45C5-87EC5DBCE382}"/>
          </ac:picMkLst>
        </pc:picChg>
        <pc:picChg chg="del">
          <ac:chgData name="Laura Oathout" userId="6ff55ba14486fe89" providerId="LiveId" clId="{155619BB-8B3B-4BB8-8452-E2751C220A10}" dt="2022-08-18T02:36:23.764" v="459"/>
          <ac:picMkLst>
            <pc:docMk/>
            <pc:sldMk cId="3399742613" sldId="299"/>
            <ac:picMk id="10" creationId="{A4E3DAF1-D678-F4D6-A592-E17E8CADA091}"/>
          </ac:picMkLst>
        </pc:picChg>
        <pc:picChg chg="del">
          <ac:chgData name="Laura Oathout" userId="6ff55ba14486fe89" providerId="LiveId" clId="{155619BB-8B3B-4BB8-8452-E2751C220A10}" dt="2022-08-18T02:36:23.764" v="457"/>
          <ac:picMkLst>
            <pc:docMk/>
            <pc:sldMk cId="3399742613" sldId="299"/>
            <ac:picMk id="13" creationId="{060C24CD-043E-BB4B-18AD-35992B859725}"/>
          </ac:picMkLst>
        </pc:picChg>
      </pc:sldChg>
      <pc:sldChg chg="delSp mod setBg">
        <pc:chgData name="Laura Oathout" userId="6ff55ba14486fe89" providerId="LiveId" clId="{155619BB-8B3B-4BB8-8452-E2751C220A10}" dt="2022-08-18T02:36:23.804" v="479"/>
        <pc:sldMkLst>
          <pc:docMk/>
          <pc:sldMk cId="1017263289" sldId="300"/>
        </pc:sldMkLst>
        <pc:spChg chg="del">
          <ac:chgData name="Laura Oathout" userId="6ff55ba14486fe89" providerId="LiveId" clId="{155619BB-8B3B-4BB8-8452-E2751C220A10}" dt="2022-08-18T02:36:23.780" v="467"/>
          <ac:spMkLst>
            <pc:docMk/>
            <pc:sldMk cId="1017263289" sldId="300"/>
            <ac:spMk id="8" creationId="{111B0028-6149-5CB6-1FCA-8ADE28CCEDF9}"/>
          </ac:spMkLst>
        </pc:spChg>
        <pc:spChg chg="del">
          <ac:chgData name="Laura Oathout" userId="6ff55ba14486fe89" providerId="LiveId" clId="{155619BB-8B3B-4BB8-8452-E2751C220A10}" dt="2022-08-18T02:36:23.784" v="469"/>
          <ac:spMkLst>
            <pc:docMk/>
            <pc:sldMk cId="1017263289" sldId="300"/>
            <ac:spMk id="9" creationId="{9D5D68FA-B3D9-CE94-7641-E18F777D1904}"/>
          </ac:spMkLst>
        </pc:spChg>
        <pc:picChg chg="del">
          <ac:chgData name="Laura Oathout" userId="6ff55ba14486fe89" providerId="LiveId" clId="{155619BB-8B3B-4BB8-8452-E2751C220A10}" dt="2022-08-18T02:36:23.784" v="473"/>
          <ac:picMkLst>
            <pc:docMk/>
            <pc:sldMk cId="1017263289" sldId="300"/>
            <ac:picMk id="10" creationId="{A4E3DAF1-D678-F4D6-A592-E17E8CADA091}"/>
          </ac:picMkLst>
        </pc:picChg>
        <pc:picChg chg="del">
          <ac:chgData name="Laura Oathout" userId="6ff55ba14486fe89" providerId="LiveId" clId="{155619BB-8B3B-4BB8-8452-E2751C220A10}" dt="2022-08-18T02:36:23.784" v="475"/>
          <ac:picMkLst>
            <pc:docMk/>
            <pc:sldMk cId="1017263289" sldId="300"/>
            <ac:picMk id="12" creationId="{A0B9A784-1DDA-2217-56A5-F111269F653E}"/>
          </ac:picMkLst>
        </pc:picChg>
        <pc:picChg chg="del">
          <ac:chgData name="Laura Oathout" userId="6ff55ba14486fe89" providerId="LiveId" clId="{155619BB-8B3B-4BB8-8452-E2751C220A10}" dt="2022-08-18T02:36:23.784" v="471"/>
          <ac:picMkLst>
            <pc:docMk/>
            <pc:sldMk cId="1017263289" sldId="300"/>
            <ac:picMk id="13" creationId="{060C24CD-043E-BB4B-18AD-35992B859725}"/>
          </ac:picMkLst>
        </pc:picChg>
        <pc:picChg chg="del">
          <ac:chgData name="Laura Oathout" userId="6ff55ba14486fe89" providerId="LiveId" clId="{155619BB-8B3B-4BB8-8452-E2751C220A10}" dt="2022-08-18T02:36:23.784" v="477"/>
          <ac:picMkLst>
            <pc:docMk/>
            <pc:sldMk cId="1017263289" sldId="300"/>
            <ac:picMk id="14" creationId="{7123CE8D-64A1-F28C-669B-F20C363AEB2E}"/>
          </ac:picMkLst>
        </pc:picChg>
      </pc:sldChg>
      <pc:sldChg chg="delSp mod setBg">
        <pc:chgData name="Laura Oathout" userId="6ff55ba14486fe89" providerId="LiveId" clId="{155619BB-8B3B-4BB8-8452-E2751C220A10}" dt="2022-08-18T02:36:23.836" v="493"/>
        <pc:sldMkLst>
          <pc:docMk/>
          <pc:sldMk cId="1406673599" sldId="301"/>
        </pc:sldMkLst>
        <pc:spChg chg="del">
          <ac:chgData name="Laura Oathout" userId="6ff55ba14486fe89" providerId="LiveId" clId="{155619BB-8B3B-4BB8-8452-E2751C220A10}" dt="2022-08-18T02:36:23.809" v="481"/>
          <ac:spMkLst>
            <pc:docMk/>
            <pc:sldMk cId="1406673599" sldId="301"/>
            <ac:spMk id="8" creationId="{111B0028-6149-5CB6-1FCA-8ADE28CCEDF9}"/>
          </ac:spMkLst>
        </pc:spChg>
        <pc:spChg chg="del">
          <ac:chgData name="Laura Oathout" userId="6ff55ba14486fe89" providerId="LiveId" clId="{155619BB-8B3B-4BB8-8452-E2751C220A10}" dt="2022-08-18T02:36:23.809" v="483"/>
          <ac:spMkLst>
            <pc:docMk/>
            <pc:sldMk cId="1406673599" sldId="301"/>
            <ac:spMk id="9" creationId="{9D5D68FA-B3D9-CE94-7641-E18F777D1904}"/>
          </ac:spMkLst>
        </pc:spChg>
        <pc:picChg chg="del">
          <ac:chgData name="Laura Oathout" userId="6ff55ba14486fe89" providerId="LiveId" clId="{155619BB-8B3B-4BB8-8452-E2751C220A10}" dt="2022-08-18T02:36:23.812" v="489"/>
          <ac:picMkLst>
            <pc:docMk/>
            <pc:sldMk cId="1406673599" sldId="301"/>
            <ac:picMk id="2" creationId="{332E3AB7-9CDA-63BB-A69E-A7853DAF1CBA}"/>
          </ac:picMkLst>
        </pc:picChg>
        <pc:picChg chg="del">
          <ac:chgData name="Laura Oathout" userId="6ff55ba14486fe89" providerId="LiveId" clId="{155619BB-8B3B-4BB8-8452-E2751C220A10}" dt="2022-08-18T02:36:23.812" v="491"/>
          <ac:picMkLst>
            <pc:docMk/>
            <pc:sldMk cId="1406673599" sldId="301"/>
            <ac:picMk id="3" creationId="{71935956-A857-E964-4186-7B4E1FFA872A}"/>
          </ac:picMkLst>
        </pc:picChg>
        <pc:picChg chg="del">
          <ac:chgData name="Laura Oathout" userId="6ff55ba14486fe89" providerId="LiveId" clId="{155619BB-8B3B-4BB8-8452-E2751C220A10}" dt="2022-08-18T02:36:23.812" v="487"/>
          <ac:picMkLst>
            <pc:docMk/>
            <pc:sldMk cId="1406673599" sldId="301"/>
            <ac:picMk id="10" creationId="{A4E3DAF1-D678-F4D6-A592-E17E8CADA091}"/>
          </ac:picMkLst>
        </pc:picChg>
        <pc:picChg chg="del">
          <ac:chgData name="Laura Oathout" userId="6ff55ba14486fe89" providerId="LiveId" clId="{155619BB-8B3B-4BB8-8452-E2751C220A10}" dt="2022-08-18T02:36:23.812" v="485"/>
          <ac:picMkLst>
            <pc:docMk/>
            <pc:sldMk cId="1406673599" sldId="301"/>
            <ac:picMk id="13" creationId="{060C24CD-043E-BB4B-18AD-35992B859725}"/>
          </ac:picMkLst>
        </pc:picChg>
      </pc:sldChg>
      <pc:sldChg chg="delSp mod setBg">
        <pc:chgData name="Laura Oathout" userId="6ff55ba14486fe89" providerId="LiveId" clId="{155619BB-8B3B-4BB8-8452-E2751C220A10}" dt="2022-08-18T02:36:23.632" v="327"/>
        <pc:sldMkLst>
          <pc:docMk/>
          <pc:sldMk cId="2146882813" sldId="302"/>
        </pc:sldMkLst>
        <pc:spChg chg="del">
          <ac:chgData name="Laura Oathout" userId="6ff55ba14486fe89" providerId="LiveId" clId="{155619BB-8B3B-4BB8-8452-E2751C220A10}" dt="2022-08-18T02:36:23.619" v="303"/>
          <ac:spMkLst>
            <pc:docMk/>
            <pc:sldMk cId="2146882813" sldId="302"/>
            <ac:spMk id="2" creationId="{B1B127DB-532E-9E1B-A4C2-866788AAF007}"/>
          </ac:spMkLst>
        </pc:spChg>
        <pc:spChg chg="del">
          <ac:chgData name="Laura Oathout" userId="6ff55ba14486fe89" providerId="LiveId" clId="{155619BB-8B3B-4BB8-8452-E2751C220A10}" dt="2022-08-18T02:36:23.623" v="319"/>
          <ac:spMkLst>
            <pc:docMk/>
            <pc:sldMk cId="2146882813" sldId="302"/>
            <ac:spMk id="10" creationId="{EEDC9816-F6D7-5D94-CBC3-3808777F5EA7}"/>
          </ac:spMkLst>
        </pc:spChg>
        <pc:spChg chg="del">
          <ac:chgData name="Laura Oathout" userId="6ff55ba14486fe89" providerId="LiveId" clId="{155619BB-8B3B-4BB8-8452-E2751C220A10}" dt="2022-08-18T02:36:23.615" v="301"/>
          <ac:spMkLst>
            <pc:docMk/>
            <pc:sldMk cId="2146882813" sldId="302"/>
            <ac:spMk id="20" creationId="{F192C8E0-E04B-5CCF-EE52-31EAD2576C81}"/>
          </ac:spMkLst>
        </pc:spChg>
        <pc:spChg chg="del">
          <ac:chgData name="Laura Oathout" userId="6ff55ba14486fe89" providerId="LiveId" clId="{155619BB-8B3B-4BB8-8452-E2751C220A10}" dt="2022-08-18T02:36:23.623" v="321"/>
          <ac:spMkLst>
            <pc:docMk/>
            <pc:sldMk cId="2146882813" sldId="302"/>
            <ac:spMk id="50" creationId="{7B51EFAD-0292-9B59-0E38-A30961C1E367}"/>
          </ac:spMkLst>
        </pc:spChg>
        <pc:spChg chg="del">
          <ac:chgData name="Laura Oathout" userId="6ff55ba14486fe89" providerId="LiveId" clId="{155619BB-8B3B-4BB8-8452-E2751C220A10}" dt="2022-08-18T02:36:23.623" v="323"/>
          <ac:spMkLst>
            <pc:docMk/>
            <pc:sldMk cId="2146882813" sldId="302"/>
            <ac:spMk id="51" creationId="{8763879E-4236-991F-4D7D-1315255A1EEC}"/>
          </ac:spMkLst>
        </pc:spChg>
        <pc:spChg chg="del">
          <ac:chgData name="Laura Oathout" userId="6ff55ba14486fe89" providerId="LiveId" clId="{155619BB-8B3B-4BB8-8452-E2751C220A10}" dt="2022-08-18T02:36:23.623" v="325"/>
          <ac:spMkLst>
            <pc:docMk/>
            <pc:sldMk cId="2146882813" sldId="302"/>
            <ac:spMk id="52" creationId="{1D7F1B7F-7469-0FD7-7892-821E6C46E104}"/>
          </ac:spMkLst>
        </pc:spChg>
        <pc:grpChg chg="del">
          <ac:chgData name="Laura Oathout" userId="6ff55ba14486fe89" providerId="LiveId" clId="{155619BB-8B3B-4BB8-8452-E2751C220A10}" dt="2022-08-18T02:36:23.619" v="313"/>
          <ac:grpSpMkLst>
            <pc:docMk/>
            <pc:sldMk cId="2146882813" sldId="302"/>
            <ac:grpSpMk id="45" creationId="{A17E865B-88DB-32DD-AB66-6E3AB42B3028}"/>
          </ac:grpSpMkLst>
        </pc:grpChg>
        <pc:picChg chg="del">
          <ac:chgData name="Laura Oathout" userId="6ff55ba14486fe89" providerId="LiveId" clId="{155619BB-8B3B-4BB8-8452-E2751C220A10}" dt="2022-08-18T02:36:23.619" v="307"/>
          <ac:picMkLst>
            <pc:docMk/>
            <pc:sldMk cId="2146882813" sldId="302"/>
            <ac:picMk id="9" creationId="{A1CCB1AD-C4E3-FEC7-68DB-FB1BF164AA00}"/>
          </ac:picMkLst>
        </pc:picChg>
        <pc:picChg chg="del">
          <ac:chgData name="Laura Oathout" userId="6ff55ba14486fe89" providerId="LiveId" clId="{155619BB-8B3B-4BB8-8452-E2751C220A10}" dt="2022-08-18T02:36:23.619" v="311"/>
          <ac:picMkLst>
            <pc:docMk/>
            <pc:sldMk cId="2146882813" sldId="302"/>
            <ac:picMk id="46" creationId="{915399D9-90A7-B750-BEF2-032642B37D37}"/>
          </ac:picMkLst>
        </pc:picChg>
        <pc:picChg chg="del">
          <ac:chgData name="Laura Oathout" userId="6ff55ba14486fe89" providerId="LiveId" clId="{155619BB-8B3B-4BB8-8452-E2751C220A10}" dt="2022-08-18T02:36:23.619" v="315"/>
          <ac:picMkLst>
            <pc:docMk/>
            <pc:sldMk cId="2146882813" sldId="302"/>
            <ac:picMk id="48" creationId="{4BF2421E-EBCD-C0B6-138B-D4C4140EBC7A}"/>
          </ac:picMkLst>
        </pc:picChg>
        <pc:picChg chg="del">
          <ac:chgData name="Laura Oathout" userId="6ff55ba14486fe89" providerId="LiveId" clId="{155619BB-8B3B-4BB8-8452-E2751C220A10}" dt="2022-08-18T02:36:23.619" v="317"/>
          <ac:picMkLst>
            <pc:docMk/>
            <pc:sldMk cId="2146882813" sldId="302"/>
            <ac:picMk id="49" creationId="{3679CB0D-827A-B275-C4D0-F48E85A86435}"/>
          </ac:picMkLst>
        </pc:picChg>
        <pc:picChg chg="del">
          <ac:chgData name="Laura Oathout" userId="6ff55ba14486fe89" providerId="LiveId" clId="{155619BB-8B3B-4BB8-8452-E2751C220A10}" dt="2022-08-18T02:36:23.619" v="305"/>
          <ac:picMkLst>
            <pc:docMk/>
            <pc:sldMk cId="2146882813" sldId="302"/>
            <ac:picMk id="55" creationId="{B4E8B2A7-9C9D-3D62-01C0-2FBBC10B0FE8}"/>
          </ac:picMkLst>
        </pc:picChg>
        <pc:picChg chg="del">
          <ac:chgData name="Laura Oathout" userId="6ff55ba14486fe89" providerId="LiveId" clId="{155619BB-8B3B-4BB8-8452-E2751C220A10}" dt="2022-08-18T02:36:23.619" v="309"/>
          <ac:picMkLst>
            <pc:docMk/>
            <pc:sldMk cId="2146882813" sldId="302"/>
            <ac:picMk id="59" creationId="{CF72D158-FBD2-501F-7571-90E7E6F2761A}"/>
          </ac:picMkLst>
        </pc:picChg>
      </pc:sldChg>
      <pc:sldChg chg="delSp mod setBg">
        <pc:chgData name="Laura Oathout" userId="6ff55ba14486fe89" providerId="LiveId" clId="{155619BB-8B3B-4BB8-8452-E2751C220A10}" dt="2022-08-18T02:36:23.649" v="363"/>
        <pc:sldMkLst>
          <pc:docMk/>
          <pc:sldMk cId="2800444930" sldId="303"/>
        </pc:sldMkLst>
        <pc:spChg chg="del">
          <ac:chgData name="Laura Oathout" userId="6ff55ba14486fe89" providerId="LiveId" clId="{155619BB-8B3B-4BB8-8452-E2751C220A10}" dt="2022-08-18T02:36:23.632" v="329"/>
          <ac:spMkLst>
            <pc:docMk/>
            <pc:sldMk cId="2800444930" sldId="303"/>
            <ac:spMk id="2" creationId="{212D1F05-B628-41F5-8FC9-96AE117BB3A5}"/>
          </ac:spMkLst>
        </pc:spChg>
        <pc:spChg chg="del">
          <ac:chgData name="Laura Oathout" userId="6ff55ba14486fe89" providerId="LiveId" clId="{155619BB-8B3B-4BB8-8452-E2751C220A10}" dt="2022-08-18T02:36:23.632" v="331"/>
          <ac:spMkLst>
            <pc:docMk/>
            <pc:sldMk cId="2800444930" sldId="303"/>
            <ac:spMk id="29" creationId="{A0DF4F24-B40B-1E9C-B56F-7F5A99DC6E40}"/>
          </ac:spMkLst>
        </pc:spChg>
        <pc:picChg chg="del">
          <ac:chgData name="Laura Oathout" userId="6ff55ba14486fe89" providerId="LiveId" clId="{155619BB-8B3B-4BB8-8452-E2751C220A10}" dt="2022-08-18T02:36:23.636" v="345"/>
          <ac:picMkLst>
            <pc:docMk/>
            <pc:sldMk cId="2800444930" sldId="303"/>
            <ac:picMk id="3" creationId="{960E132D-F662-3169-5029-CED9EB4CC113}"/>
          </ac:picMkLst>
        </pc:picChg>
        <pc:picChg chg="del">
          <ac:chgData name="Laura Oathout" userId="6ff55ba14486fe89" providerId="LiveId" clId="{155619BB-8B3B-4BB8-8452-E2751C220A10}" dt="2022-08-18T02:36:23.636" v="351"/>
          <ac:picMkLst>
            <pc:docMk/>
            <pc:sldMk cId="2800444930" sldId="303"/>
            <ac:picMk id="7" creationId="{7180D02B-B1D6-57A5-D260-6E9E9821CDBE}"/>
          </ac:picMkLst>
        </pc:picChg>
        <pc:picChg chg="del">
          <ac:chgData name="Laura Oathout" userId="6ff55ba14486fe89" providerId="LiveId" clId="{155619BB-8B3B-4BB8-8452-E2751C220A10}" dt="2022-08-18T02:36:23.640" v="353"/>
          <ac:picMkLst>
            <pc:docMk/>
            <pc:sldMk cId="2800444930" sldId="303"/>
            <ac:picMk id="9" creationId="{C4EEC147-8B7E-61BE-F3E7-EDA6A85B11E1}"/>
          </ac:picMkLst>
        </pc:picChg>
        <pc:picChg chg="del">
          <ac:chgData name="Laura Oathout" userId="6ff55ba14486fe89" providerId="LiveId" clId="{155619BB-8B3B-4BB8-8452-E2751C220A10}" dt="2022-08-18T02:36:23.636" v="347"/>
          <ac:picMkLst>
            <pc:docMk/>
            <pc:sldMk cId="2800444930" sldId="303"/>
            <ac:picMk id="12" creationId="{E8B1E901-AF13-413F-15F3-D08FCB49BEBE}"/>
          </ac:picMkLst>
        </pc:picChg>
        <pc:picChg chg="del">
          <ac:chgData name="Laura Oathout" userId="6ff55ba14486fe89" providerId="LiveId" clId="{155619BB-8B3B-4BB8-8452-E2751C220A10}" dt="2022-08-18T02:36:23.636" v="341"/>
          <ac:picMkLst>
            <pc:docMk/>
            <pc:sldMk cId="2800444930" sldId="303"/>
            <ac:picMk id="15" creationId="{00000000-0000-0000-0000-000000000000}"/>
          </ac:picMkLst>
        </pc:picChg>
        <pc:picChg chg="del">
          <ac:chgData name="Laura Oathout" userId="6ff55ba14486fe89" providerId="LiveId" clId="{155619BB-8B3B-4BB8-8452-E2751C220A10}" dt="2022-08-18T02:36:23.640" v="355"/>
          <ac:picMkLst>
            <pc:docMk/>
            <pc:sldMk cId="2800444930" sldId="303"/>
            <ac:picMk id="16" creationId="{8AE3BC9C-CFD6-5560-F63A-F5C2D27AE5A5}"/>
          </ac:picMkLst>
        </pc:picChg>
        <pc:picChg chg="del">
          <ac:chgData name="Laura Oathout" userId="6ff55ba14486fe89" providerId="LiveId" clId="{155619BB-8B3B-4BB8-8452-E2751C220A10}" dt="2022-08-18T02:36:23.636" v="343"/>
          <ac:picMkLst>
            <pc:docMk/>
            <pc:sldMk cId="2800444930" sldId="303"/>
            <ac:picMk id="19" creationId="{00000000-0000-0000-0000-000000000000}"/>
          </ac:picMkLst>
        </pc:picChg>
        <pc:picChg chg="del">
          <ac:chgData name="Laura Oathout" userId="6ff55ba14486fe89" providerId="LiveId" clId="{155619BB-8B3B-4BB8-8452-E2751C220A10}" dt="2022-08-18T02:36:23.632" v="333"/>
          <ac:picMkLst>
            <pc:docMk/>
            <pc:sldMk cId="2800444930" sldId="303"/>
            <ac:picMk id="30" creationId="{00000000-0000-0000-0000-000000000000}"/>
          </ac:picMkLst>
        </pc:picChg>
        <pc:picChg chg="del">
          <ac:chgData name="Laura Oathout" userId="6ff55ba14486fe89" providerId="LiveId" clId="{155619BB-8B3B-4BB8-8452-E2751C220A10}" dt="2022-08-18T02:36:23.632" v="335"/>
          <ac:picMkLst>
            <pc:docMk/>
            <pc:sldMk cId="2800444930" sldId="303"/>
            <ac:picMk id="31" creationId="{4C4E0E3A-355A-E696-76D8-6F575C1FDCF5}"/>
          </ac:picMkLst>
        </pc:picChg>
        <pc:picChg chg="del">
          <ac:chgData name="Laura Oathout" userId="6ff55ba14486fe89" providerId="LiveId" clId="{155619BB-8B3B-4BB8-8452-E2751C220A10}" dt="2022-08-18T02:36:23.640" v="359"/>
          <ac:picMkLst>
            <pc:docMk/>
            <pc:sldMk cId="2800444930" sldId="303"/>
            <ac:picMk id="33" creationId="{71B29623-B5E3-2684-A577-35B7B6012D01}"/>
          </ac:picMkLst>
        </pc:picChg>
        <pc:picChg chg="del">
          <ac:chgData name="Laura Oathout" userId="6ff55ba14486fe89" providerId="LiveId" clId="{155619BB-8B3B-4BB8-8452-E2751C220A10}" dt="2022-08-18T02:36:23.632" v="337"/>
          <ac:picMkLst>
            <pc:docMk/>
            <pc:sldMk cId="2800444930" sldId="303"/>
            <ac:picMk id="35" creationId="{BCF6BA16-455B-11AC-3601-7ADBEFE14DD3}"/>
          </ac:picMkLst>
        </pc:picChg>
        <pc:picChg chg="del">
          <ac:chgData name="Laura Oathout" userId="6ff55ba14486fe89" providerId="LiveId" clId="{155619BB-8B3B-4BB8-8452-E2751C220A10}" dt="2022-08-18T02:36:23.636" v="339"/>
          <ac:picMkLst>
            <pc:docMk/>
            <pc:sldMk cId="2800444930" sldId="303"/>
            <ac:picMk id="37" creationId="{D5ECEA14-0D33-51AA-BBA0-2FBDFDED1822}"/>
          </ac:picMkLst>
        </pc:picChg>
        <pc:picChg chg="del">
          <ac:chgData name="Laura Oathout" userId="6ff55ba14486fe89" providerId="LiveId" clId="{155619BB-8B3B-4BB8-8452-E2751C220A10}" dt="2022-08-18T02:36:23.640" v="361"/>
          <ac:picMkLst>
            <pc:docMk/>
            <pc:sldMk cId="2800444930" sldId="303"/>
            <ac:picMk id="38" creationId="{939314A9-F434-75A6-5723-4A5F8AE61EED}"/>
          </ac:picMkLst>
        </pc:picChg>
        <pc:picChg chg="del">
          <ac:chgData name="Laura Oathout" userId="6ff55ba14486fe89" providerId="LiveId" clId="{155619BB-8B3B-4BB8-8452-E2751C220A10}" dt="2022-08-18T02:36:23.636" v="349"/>
          <ac:picMkLst>
            <pc:docMk/>
            <pc:sldMk cId="2800444930" sldId="303"/>
            <ac:picMk id="40" creationId="{2B99C4F9-BD8E-FCDE-2104-6BD23205511A}"/>
          </ac:picMkLst>
        </pc:picChg>
        <pc:picChg chg="del">
          <ac:chgData name="Laura Oathout" userId="6ff55ba14486fe89" providerId="LiveId" clId="{155619BB-8B3B-4BB8-8452-E2751C220A10}" dt="2022-08-18T02:36:23.640" v="357"/>
          <ac:picMkLst>
            <pc:docMk/>
            <pc:sldMk cId="2800444930" sldId="303"/>
            <ac:picMk id="46" creationId="{B58C0142-B382-A4FF-5CC6-8919919FE30C}"/>
          </ac:picMkLst>
        </pc:picChg>
      </pc:sldChg>
      <pc:sldChg chg="delSp mod setBg">
        <pc:chgData name="Laura Oathout" userId="6ff55ba14486fe89" providerId="LiveId" clId="{155619BB-8B3B-4BB8-8452-E2751C220A10}" dt="2022-08-18T02:36:23.303" v="27"/>
        <pc:sldMkLst>
          <pc:docMk/>
          <pc:sldMk cId="3038342839" sldId="304"/>
        </pc:sldMkLst>
        <pc:spChg chg="del">
          <ac:chgData name="Laura Oathout" userId="6ff55ba14486fe89" providerId="LiveId" clId="{155619BB-8B3B-4BB8-8452-E2751C220A10}" dt="2022-08-18T02:36:23.283" v="17"/>
          <ac:spMkLst>
            <pc:docMk/>
            <pc:sldMk cId="3038342839" sldId="304"/>
            <ac:spMk id="5" creationId="{76ED0BC5-576B-285B-7EEB-34B81A4BAAF3}"/>
          </ac:spMkLst>
        </pc:spChg>
        <pc:spChg chg="del">
          <ac:chgData name="Laura Oathout" userId="6ff55ba14486fe89" providerId="LiveId" clId="{155619BB-8B3B-4BB8-8452-E2751C220A10}" dt="2022-08-18T02:36:23.283" v="19"/>
          <ac:spMkLst>
            <pc:docMk/>
            <pc:sldMk cId="3038342839" sldId="304"/>
            <ac:spMk id="7" creationId="{F17452F8-7039-EC6F-D4C9-61F291347D24}"/>
          </ac:spMkLst>
        </pc:spChg>
        <pc:spChg chg="del">
          <ac:chgData name="Laura Oathout" userId="6ff55ba14486fe89" providerId="LiveId" clId="{155619BB-8B3B-4BB8-8452-E2751C220A10}" dt="2022-08-18T02:36:23.283" v="23"/>
          <ac:spMkLst>
            <pc:docMk/>
            <pc:sldMk cId="3038342839" sldId="304"/>
            <ac:spMk id="9" creationId="{BA0519C6-4B1B-DDDA-1C22-41A92A09AFE6}"/>
          </ac:spMkLst>
        </pc:spChg>
        <pc:spChg chg="del">
          <ac:chgData name="Laura Oathout" userId="6ff55ba14486fe89" providerId="LiveId" clId="{155619BB-8B3B-4BB8-8452-E2751C220A10}" dt="2022-08-18T02:36:23.283" v="25"/>
          <ac:spMkLst>
            <pc:docMk/>
            <pc:sldMk cId="3038342839" sldId="304"/>
            <ac:spMk id="10" creationId="{0AC25F07-4322-1E73-C259-373A2FA78926}"/>
          </ac:spMkLst>
        </pc:spChg>
        <pc:picChg chg="del">
          <ac:chgData name="Laura Oathout" userId="6ff55ba14486fe89" providerId="LiveId" clId="{155619BB-8B3B-4BB8-8452-E2751C220A10}" dt="2022-08-18T02:36:23.279" v="15"/>
          <ac:picMkLst>
            <pc:docMk/>
            <pc:sldMk cId="3038342839" sldId="304"/>
            <ac:picMk id="4" creationId="{899BACDD-EA02-E296-C1B2-8CF7389D517F}"/>
          </ac:picMkLst>
        </pc:picChg>
        <pc:picChg chg="del">
          <ac:chgData name="Laura Oathout" userId="6ff55ba14486fe89" providerId="LiveId" clId="{155619BB-8B3B-4BB8-8452-E2751C220A10}" dt="2022-08-18T02:36:23.283" v="21"/>
          <ac:picMkLst>
            <pc:docMk/>
            <pc:sldMk cId="3038342839" sldId="304"/>
            <ac:picMk id="8" creationId="{4C136AAA-9190-3C2E-9C9B-91C760D10D89}"/>
          </ac:picMkLst>
        </pc:picChg>
      </pc:sldChg>
      <pc:sldChg chg="delSp mod setBg">
        <pc:chgData name="Laura Oathout" userId="6ff55ba14486fe89" providerId="LiveId" clId="{155619BB-8B3B-4BB8-8452-E2751C220A10}" dt="2022-08-18T02:36:23.279" v="13"/>
        <pc:sldMkLst>
          <pc:docMk/>
          <pc:sldMk cId="3588985466" sldId="305"/>
        </pc:sldMkLst>
        <pc:spChg chg="del">
          <ac:chgData name="Laura Oathout" userId="6ff55ba14486fe89" providerId="LiveId" clId="{155619BB-8B3B-4BB8-8452-E2751C220A10}" dt="2022-08-18T02:36:23.254" v="3"/>
          <ac:spMkLst>
            <pc:docMk/>
            <pc:sldMk cId="3588985466" sldId="305"/>
            <ac:spMk id="5" creationId="{76ED0BC5-576B-285B-7EEB-34B81A4BAAF3}"/>
          </ac:spMkLst>
        </pc:spChg>
        <pc:spChg chg="del">
          <ac:chgData name="Laura Oathout" userId="6ff55ba14486fe89" providerId="LiveId" clId="{155619BB-8B3B-4BB8-8452-E2751C220A10}" dt="2022-08-18T02:36:23.254" v="5"/>
          <ac:spMkLst>
            <pc:docMk/>
            <pc:sldMk cId="3588985466" sldId="305"/>
            <ac:spMk id="7" creationId="{F17452F8-7039-EC6F-D4C9-61F291347D24}"/>
          </ac:spMkLst>
        </pc:spChg>
        <pc:spChg chg="del">
          <ac:chgData name="Laura Oathout" userId="6ff55ba14486fe89" providerId="LiveId" clId="{155619BB-8B3B-4BB8-8452-E2751C220A10}" dt="2022-08-18T02:36:23.258" v="9"/>
          <ac:spMkLst>
            <pc:docMk/>
            <pc:sldMk cId="3588985466" sldId="305"/>
            <ac:spMk id="9" creationId="{BA0519C6-4B1B-DDDA-1C22-41A92A09AFE6}"/>
          </ac:spMkLst>
        </pc:spChg>
        <pc:spChg chg="del">
          <ac:chgData name="Laura Oathout" userId="6ff55ba14486fe89" providerId="LiveId" clId="{155619BB-8B3B-4BB8-8452-E2751C220A10}" dt="2022-08-18T02:36:23.258" v="11"/>
          <ac:spMkLst>
            <pc:docMk/>
            <pc:sldMk cId="3588985466" sldId="305"/>
            <ac:spMk id="10" creationId="{0AC25F07-4322-1E73-C259-373A2FA78926}"/>
          </ac:spMkLst>
        </pc:spChg>
        <pc:picChg chg="del">
          <ac:chgData name="Laura Oathout" userId="6ff55ba14486fe89" providerId="LiveId" clId="{155619BB-8B3B-4BB8-8452-E2751C220A10}" dt="2022-08-18T02:36:23.254" v="1"/>
          <ac:picMkLst>
            <pc:docMk/>
            <pc:sldMk cId="3588985466" sldId="305"/>
            <ac:picMk id="4" creationId="{899BACDD-EA02-E296-C1B2-8CF7389D517F}"/>
          </ac:picMkLst>
        </pc:picChg>
        <pc:picChg chg="del">
          <ac:chgData name="Laura Oathout" userId="6ff55ba14486fe89" providerId="LiveId" clId="{155619BB-8B3B-4BB8-8452-E2751C220A10}" dt="2022-08-18T02:36:23.254" v="7"/>
          <ac:picMkLst>
            <pc:docMk/>
            <pc:sldMk cId="3588985466" sldId="305"/>
            <ac:picMk id="8" creationId="{4C136AAA-9190-3C2E-9C9B-91C760D10D89}"/>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A0BC72F-EF90-47C8-BC0D-F84FFE90FEC7}" type="datetimeFigureOut">
              <a:rPr lang="en-US" smtClean="0"/>
              <a:t>8/17/2022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1131950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0BC72F-EF90-47C8-BC0D-F84FFE90FEC7}" type="datetimeFigureOut">
              <a:rPr lang="en-US" smtClean="0"/>
              <a:t>8/17/2022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14749104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0BC72F-EF90-47C8-BC0D-F84FFE90FEC7}" type="datetimeFigureOut">
              <a:rPr lang="en-US" smtClean="0"/>
              <a:t>8/17/2022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3915973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A0BC72F-EF90-47C8-BC0D-F84FFE90FEC7}" type="datetimeFigureOut">
              <a:rPr lang="en-US" smtClean="0"/>
              <a:t>8/17/2022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3264053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A0BC72F-EF90-47C8-BC0D-F84FFE90FEC7}" type="datetimeFigureOut">
              <a:rPr lang="en-US" smtClean="0"/>
              <a:t>8/17/2022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4273885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A0BC72F-EF90-47C8-BC0D-F84FFE90FEC7}" type="datetimeFigureOut">
              <a:rPr lang="en-US" smtClean="0"/>
              <a:t>8/17/2022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2087335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A0BC72F-EF90-47C8-BC0D-F84FFE90FEC7}" type="datetimeFigureOut">
              <a:rPr lang="en-US" smtClean="0"/>
              <a:t>8/17/2022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15788285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A0BC72F-EF90-47C8-BC0D-F84FFE90FEC7}" type="datetimeFigureOut">
              <a:rPr lang="en-US" smtClean="0"/>
              <a:t>8/17/2022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1160066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0BC72F-EF90-47C8-BC0D-F84FFE90FEC7}" type="datetimeFigureOut">
              <a:rPr lang="en-US" smtClean="0"/>
              <a:t>8/17/2022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2457257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0BC72F-EF90-47C8-BC0D-F84FFE90FEC7}" type="datetimeFigureOut">
              <a:rPr lang="en-US" smtClean="0"/>
              <a:t>8/17/2022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4045135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A0BC72F-EF90-47C8-BC0D-F84FFE90FEC7}" type="datetimeFigureOut">
              <a:rPr lang="en-US" smtClean="0"/>
              <a:t>8/17/2022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04CDF1-7332-46F4-80C5-3A122CCA5C63}" type="slidenum">
              <a:rPr lang="en-US" smtClean="0"/>
              <a:t>‹#›</a:t>
            </a:fld>
            <a:endParaRPr lang="en-US"/>
          </a:p>
        </p:txBody>
      </p:sp>
    </p:spTree>
    <p:extLst>
      <p:ext uri="{BB962C8B-B14F-4D97-AF65-F5344CB8AC3E}">
        <p14:creationId xmlns:p14="http://schemas.microsoft.com/office/powerpoint/2010/main" val="1992351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0BC72F-EF90-47C8-BC0D-F84FFE90FEC7}" type="datetimeFigureOut">
              <a:rPr lang="en-US" smtClean="0"/>
              <a:t>8/17/2022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04CDF1-7332-46F4-80C5-3A122CCA5C63}" type="slidenum">
              <a:rPr lang="en-US" smtClean="0"/>
              <a:t>‹#›</a:t>
            </a:fld>
            <a:endParaRPr lang="en-US"/>
          </a:p>
        </p:txBody>
      </p:sp>
    </p:spTree>
    <p:extLst>
      <p:ext uri="{BB962C8B-B14F-4D97-AF65-F5344CB8AC3E}">
        <p14:creationId xmlns:p14="http://schemas.microsoft.com/office/powerpoint/2010/main" val="42447415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16.JPG"/></Relationships>
</file>

<file path=ppt/slides/_rels/slide16.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slideLayout" Target="../slideLayouts/slideLayout2.xml"/><Relationship Id="rId18" Type="http://schemas.openxmlformats.org/officeDocument/2006/relationships/image" Target="../media/image20.jpe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image" Target="../media/image19.jpeg"/><Relationship Id="rId2" Type="http://schemas.openxmlformats.org/officeDocument/2006/relationships/tags" Target="../tags/tag8.xml"/><Relationship Id="rId16" Type="http://schemas.openxmlformats.org/officeDocument/2006/relationships/hyperlink" Target="mailto:laura@publicschools.org" TargetMode="Externa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image" Target="../media/image18.jpeg"/><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17.JPG"/></Relationships>
</file>

<file path=ppt/slides/_rels/slide1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tags" Target="../tags/tag21.xml"/><Relationship Id="rId7"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16.JPG"/></Relationships>
</file>

<file path=ppt/slides/_rels/slide18.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slideLayout" Target="../slideLayouts/slideLayout2.xml"/><Relationship Id="rId18" Type="http://schemas.openxmlformats.org/officeDocument/2006/relationships/image" Target="../media/image20.jpe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image" Target="../media/image19.jpeg"/><Relationship Id="rId2" Type="http://schemas.openxmlformats.org/officeDocument/2006/relationships/tags" Target="../tags/tag26.xml"/><Relationship Id="rId16" Type="http://schemas.openxmlformats.org/officeDocument/2006/relationships/hyperlink" Target="mailto:laura@publicschools.org" TargetMode="Externa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image" Target="../media/image18.jpeg"/><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17.JPG"/></Relationships>
</file>

<file path=ppt/slides/_rels/slide19.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image" Target="../media/image21.JPG"/><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47.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image" Target="../media/image22.JP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slideLayout" Target="../slideLayouts/slideLayout2.xml"/><Relationship Id="rId5" Type="http://schemas.openxmlformats.org/officeDocument/2006/relationships/tags" Target="../tags/tag44.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s>
</file>

<file path=ppt/slides/_rels/slide21.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23.JPG"/><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image" Target="../media/image24.JPG"/><Relationship Id="rId4"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25.JPG"/><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image" Target="../media/image26.JPG"/><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27.JPG"/><Relationship Id="rId4"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5" Type="http://schemas.openxmlformats.org/officeDocument/2006/relationships/image" Target="../media/image28.JPG"/><Relationship Id="rId4"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985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4135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4405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3527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46804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1487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sp>
        <p:nvSpPr>
          <p:cNvPr id="3" name="TextBox 2"/>
          <p:cNvSpPr txBox="1"/>
          <p:nvPr>
            <p:custDataLst>
              <p:tags r:id="rId1"/>
            </p:custDataLst>
          </p:nvPr>
        </p:nvSpPr>
        <p:spPr>
          <a:xfrm>
            <a:off x="-182360" y="21210"/>
            <a:ext cx="3093396" cy="923330"/>
          </a:xfrm>
          <a:prstGeom prst="rect">
            <a:avLst/>
          </a:prstGeom>
          <a:noFill/>
        </p:spPr>
        <p:txBody>
          <a:bodyPr wrap="square" rtlCol="0">
            <a:spAutoFit/>
          </a:bodyPr>
          <a:lstStyle/>
          <a:p>
            <a:pPr algn="ctr"/>
            <a:r>
              <a:rPr lang="en-US" sz="5400" dirty="0">
                <a:ln w="19050">
                  <a:noFill/>
                </a:ln>
                <a:latin typeface="BRX Friday at Four" pitchFamily="2" charset="0"/>
                <a:ea typeface="APLRainbowRug" panose="02000603000000000000" pitchFamily="2" charset="0"/>
              </a:rPr>
              <a:t>Meet Your</a:t>
            </a:r>
          </a:p>
        </p:txBody>
      </p:sp>
      <p:sp>
        <p:nvSpPr>
          <p:cNvPr id="11" name="TextBox 10"/>
          <p:cNvSpPr txBox="1"/>
          <p:nvPr>
            <p:custDataLst>
              <p:tags r:id="rId2"/>
            </p:custDataLst>
          </p:nvPr>
        </p:nvSpPr>
        <p:spPr>
          <a:xfrm>
            <a:off x="4802601" y="3661512"/>
            <a:ext cx="3917092" cy="2677656"/>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I am so excited to start my 9</a:t>
            </a:r>
            <a:r>
              <a:rPr lang="en-US" sz="2400" baseline="30000" dirty="0">
                <a:latin typeface="APLPapaTroll" panose="02000603000000000000" pitchFamily="2" charset="0"/>
                <a:ea typeface="APLPapaTroll" panose="02000603000000000000" pitchFamily="2" charset="0"/>
              </a:rPr>
              <a:t>th</a:t>
            </a:r>
            <a:r>
              <a:rPr lang="en-US" sz="2400" dirty="0">
                <a:latin typeface="APLPapaTroll" panose="02000603000000000000" pitchFamily="2" charset="0"/>
                <a:ea typeface="APLPapaTroll" panose="02000603000000000000" pitchFamily="2" charset="0"/>
              </a:rPr>
              <a:t> year at West Elementary! I love teaching counseling lessons, running groups, and meeting with students one-on-one. I can’t wait to get to know you!</a:t>
            </a:r>
          </a:p>
        </p:txBody>
      </p:sp>
      <p:pic>
        <p:nvPicPr>
          <p:cNvPr id="47" name="Picture 46">
            <a:extLst>
              <a:ext uri="{FF2B5EF4-FFF2-40B4-BE49-F238E27FC236}">
                <a16:creationId xmlns:a16="http://schemas.microsoft.com/office/drawing/2014/main" id="{58739890-37AB-32A3-DA3C-5A154CD4230F}"/>
              </a:ext>
            </a:extLst>
          </p:cNvPr>
          <p:cNvPicPr>
            <a:picLocks noChangeAspect="1"/>
          </p:cNvPicPr>
          <p:nvPr>
            <p:custDataLst>
              <p:tags r:id="rId3"/>
            </p:custDataLst>
          </p:nvPr>
        </p:nvPicPr>
        <p:blipFill rotWithShape="1">
          <a:blip r:embed="rId9" cstate="print">
            <a:extLst>
              <a:ext uri="{28A0092B-C50C-407E-A947-70E740481C1C}">
                <a14:useLocalDpi xmlns:a14="http://schemas.microsoft.com/office/drawing/2010/main" val="0"/>
              </a:ext>
            </a:extLst>
          </a:blip>
          <a:srcRect b="21849"/>
          <a:stretch/>
        </p:blipFill>
        <p:spPr>
          <a:xfrm>
            <a:off x="1237711" y="1801298"/>
            <a:ext cx="3107407" cy="3107586"/>
          </a:xfrm>
          <a:prstGeom prst="rect">
            <a:avLst/>
          </a:prstGeom>
        </p:spPr>
      </p:pic>
      <p:sp>
        <p:nvSpPr>
          <p:cNvPr id="4" name="TextBox 3">
            <a:extLst>
              <a:ext uri="{FF2B5EF4-FFF2-40B4-BE49-F238E27FC236}">
                <a16:creationId xmlns:a16="http://schemas.microsoft.com/office/drawing/2014/main" id="{C5BA9255-DD3E-E339-9FA5-C6C5D4356F72}"/>
              </a:ext>
            </a:extLst>
          </p:cNvPr>
          <p:cNvSpPr txBox="1"/>
          <p:nvPr>
            <p:custDataLst>
              <p:tags r:id="rId4"/>
            </p:custDataLst>
          </p:nvPr>
        </p:nvSpPr>
        <p:spPr>
          <a:xfrm>
            <a:off x="2205973" y="150502"/>
            <a:ext cx="7120387" cy="815608"/>
          </a:xfrm>
          <a:prstGeom prst="rect">
            <a:avLst/>
          </a:prstGeom>
          <a:noFill/>
        </p:spPr>
        <p:txBody>
          <a:bodyPr wrap="square" rtlCol="0">
            <a:spAutoFit/>
          </a:bodyPr>
          <a:lstStyle/>
          <a:p>
            <a:pPr algn="ct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C</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H</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L </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C</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U</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N</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S</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E</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L</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R</a:t>
            </a:r>
          </a:p>
        </p:txBody>
      </p:sp>
      <p:sp>
        <p:nvSpPr>
          <p:cNvPr id="57" name="TextBox 56">
            <a:extLst>
              <a:ext uri="{FF2B5EF4-FFF2-40B4-BE49-F238E27FC236}">
                <a16:creationId xmlns:a16="http://schemas.microsoft.com/office/drawing/2014/main" id="{1106F186-1DBA-5B46-18CC-ED4E5CBDA6D5}"/>
              </a:ext>
            </a:extLst>
          </p:cNvPr>
          <p:cNvSpPr txBox="1"/>
          <p:nvPr>
            <p:custDataLst>
              <p:tags r:id="rId5"/>
            </p:custDataLst>
          </p:nvPr>
        </p:nvSpPr>
        <p:spPr>
          <a:xfrm>
            <a:off x="1010689" y="4893301"/>
            <a:ext cx="3516836" cy="954107"/>
          </a:xfrm>
          <a:prstGeom prst="rect">
            <a:avLst/>
          </a:prstGeom>
          <a:noFill/>
        </p:spPr>
        <p:txBody>
          <a:bodyPr wrap="square" rtlCol="0">
            <a:spAutoFit/>
          </a:bodyPr>
          <a:lstStyle/>
          <a:p>
            <a:pPr algn="ctr"/>
            <a:r>
              <a:rPr lang="en-US" sz="2800" dirty="0">
                <a:latin typeface="BRX Friday at Four" pitchFamily="2" charset="0"/>
                <a:ea typeface="APLPapaTroll" panose="02000603000000000000" pitchFamily="2" charset="0"/>
              </a:rPr>
              <a:t>My sweet students and </a:t>
            </a:r>
          </a:p>
          <a:p>
            <a:pPr algn="ctr"/>
            <a:r>
              <a:rPr lang="en-US" sz="2800" dirty="0">
                <a:latin typeface="BRX Friday at Four" pitchFamily="2" charset="0"/>
                <a:ea typeface="APLPapaTroll" panose="02000603000000000000" pitchFamily="2" charset="0"/>
              </a:rPr>
              <a:t>I at Career Day</a:t>
            </a:r>
          </a:p>
        </p:txBody>
      </p:sp>
      <p:sp>
        <p:nvSpPr>
          <p:cNvPr id="8" name="TextBox 7"/>
          <p:cNvSpPr txBox="1"/>
          <p:nvPr>
            <p:custDataLst>
              <p:tags r:id="rId6"/>
            </p:custDataLst>
          </p:nvPr>
        </p:nvSpPr>
        <p:spPr>
          <a:xfrm>
            <a:off x="4678292" y="1762954"/>
            <a:ext cx="4254105" cy="923330"/>
          </a:xfrm>
          <a:prstGeom prst="rect">
            <a:avLst/>
          </a:prstGeom>
          <a:noFill/>
        </p:spPr>
        <p:txBody>
          <a:bodyPr wrap="square" rtlCol="0">
            <a:spAutoFit/>
          </a:bodyPr>
          <a:lstStyle/>
          <a:p>
            <a:pPr algn="ctr"/>
            <a:r>
              <a:rPr lang="en-US" sz="5400" dirty="0">
                <a:latin typeface="BRX Friday at Four" pitchFamily="2" charset="0"/>
                <a:ea typeface="APLRainbowRug" panose="02000603000000000000" pitchFamily="2" charset="0"/>
              </a:rPr>
              <a:t>Laura Oathout</a:t>
            </a:r>
            <a:endParaRPr lang="en-US" sz="5400" b="1" dirty="0">
              <a:latin typeface="APLRainbowRug" panose="02000603000000000000" pitchFamily="2" charset="0"/>
              <a:ea typeface="APLRainbowRug" panose="02000603000000000000" pitchFamily="2" charset="0"/>
            </a:endParaRPr>
          </a:p>
        </p:txBody>
      </p:sp>
    </p:spTree>
    <p:extLst>
      <p:ext uri="{BB962C8B-B14F-4D97-AF65-F5344CB8AC3E}">
        <p14:creationId xmlns:p14="http://schemas.microsoft.com/office/powerpoint/2010/main" val="243115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14"/>
          <a:stretch>
            <a:fillRect/>
          </a:stretch>
        </a:blipFill>
        <a:effectLst/>
      </p:bgPr>
    </p:bg>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230718" y="3857139"/>
            <a:ext cx="2743107" cy="584775"/>
          </a:xfrm>
          <a:prstGeom prst="rect">
            <a:avLst/>
          </a:prstGeom>
          <a:noFill/>
        </p:spPr>
        <p:txBody>
          <a:bodyPr wrap="square" rtlCol="0">
            <a:spAutoFit/>
          </a:bodyPr>
          <a:lstStyle/>
          <a:p>
            <a:pPr algn="ctr"/>
            <a:r>
              <a:rPr lang="en-US" sz="3200" dirty="0">
                <a:latin typeface="APLPapaTroll" panose="02000603000000000000" pitchFamily="2" charset="0"/>
                <a:ea typeface="APLPapaTroll" panose="02000603000000000000" pitchFamily="2" charset="0"/>
              </a:rPr>
              <a:t>My Family</a:t>
            </a:r>
          </a:p>
        </p:txBody>
      </p:sp>
      <p:sp>
        <p:nvSpPr>
          <p:cNvPr id="22" name="TextBox 21"/>
          <p:cNvSpPr txBox="1"/>
          <p:nvPr>
            <p:custDataLst>
              <p:tags r:id="rId2"/>
            </p:custDataLst>
          </p:nvPr>
        </p:nvSpPr>
        <p:spPr>
          <a:xfrm>
            <a:off x="797411" y="4729216"/>
            <a:ext cx="2093837"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Let’s Chat!</a:t>
            </a:r>
          </a:p>
        </p:txBody>
      </p:sp>
      <p:pic>
        <p:nvPicPr>
          <p:cNvPr id="17" name="Picture 16"/>
          <p:cNvPicPr>
            <a:picLocks noChangeAspect="1"/>
          </p:cNvPicPr>
          <p:nvPr>
            <p:custDataLst>
              <p:tags r:id="rId3"/>
            </p:custDataLst>
          </p:nvPr>
        </p:nvPicPr>
        <p:blipFill rotWithShape="1">
          <a:blip r:embed="rId15" cstate="print">
            <a:extLst>
              <a:ext uri="{28A0092B-C50C-407E-A947-70E740481C1C}">
                <a14:useLocalDpi xmlns:a14="http://schemas.microsoft.com/office/drawing/2010/main" val="0"/>
              </a:ext>
            </a:extLst>
          </a:blip>
          <a:srcRect l="10361" t="13093" r="24590" b="5850"/>
          <a:stretch/>
        </p:blipFill>
        <p:spPr>
          <a:xfrm rot="5400000">
            <a:off x="345630" y="1297122"/>
            <a:ext cx="2501767" cy="2476443"/>
          </a:xfrm>
          <a:prstGeom prst="rect">
            <a:avLst/>
          </a:prstGeom>
        </p:spPr>
      </p:pic>
      <p:sp>
        <p:nvSpPr>
          <p:cNvPr id="20" name="TextBox 19"/>
          <p:cNvSpPr txBox="1"/>
          <p:nvPr>
            <p:custDataLst>
              <p:tags r:id="rId4"/>
            </p:custDataLst>
          </p:nvPr>
        </p:nvSpPr>
        <p:spPr>
          <a:xfrm>
            <a:off x="1015513" y="5100795"/>
            <a:ext cx="2183428"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hlinkClick r:id="rId16"/>
              </a:rPr>
              <a:t>laura@publicschools.org</a:t>
            </a:r>
            <a:endParaRPr lang="en-US" sz="1400" dirty="0">
              <a:latin typeface="APLPapaTroll" panose="02000603000000000000" pitchFamily="2" charset="0"/>
              <a:ea typeface="APLPapaTroll" panose="02000603000000000000" pitchFamily="2" charset="0"/>
            </a:endParaRPr>
          </a:p>
          <a:p>
            <a:endParaRPr lang="en-US" sz="1400" dirty="0">
              <a:latin typeface="APLPapaTroll" panose="02000603000000000000" pitchFamily="2" charset="0"/>
              <a:ea typeface="APLPapaTroll" panose="02000603000000000000" pitchFamily="2" charset="0"/>
            </a:endParaRPr>
          </a:p>
        </p:txBody>
      </p:sp>
      <p:sp>
        <p:nvSpPr>
          <p:cNvPr id="21" name="TextBox 20"/>
          <p:cNvSpPr txBox="1"/>
          <p:nvPr>
            <p:custDataLst>
              <p:tags r:id="rId5"/>
            </p:custDataLst>
          </p:nvPr>
        </p:nvSpPr>
        <p:spPr>
          <a:xfrm>
            <a:off x="978574" y="5610007"/>
            <a:ext cx="2183428" cy="369332"/>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(535) 234 - 2342</a:t>
            </a:r>
          </a:p>
        </p:txBody>
      </p:sp>
      <p:sp>
        <p:nvSpPr>
          <p:cNvPr id="39" name="TextBox 38"/>
          <p:cNvSpPr txBox="1"/>
          <p:nvPr>
            <p:custDataLst>
              <p:tags r:id="rId6"/>
            </p:custDataLst>
          </p:nvPr>
        </p:nvSpPr>
        <p:spPr>
          <a:xfrm>
            <a:off x="3263462" y="1634866"/>
            <a:ext cx="3642169" cy="2585323"/>
          </a:xfrm>
          <a:prstGeom prst="rect">
            <a:avLst/>
          </a:prstGeom>
          <a:noFill/>
        </p:spPr>
        <p:txBody>
          <a:bodyPr wrap="square" rtlCol="0">
            <a:spAutoFit/>
          </a:bodyPr>
          <a:lstStyle/>
          <a:p>
            <a:pPr algn="ctr"/>
            <a:r>
              <a:rPr lang="en-US" sz="1750" dirty="0">
                <a:latin typeface="APLPapaTroll" panose="02000603000000000000" pitchFamily="2" charset="0"/>
                <a:ea typeface="APLPapaTroll" panose="02000603000000000000" pitchFamily="2" charset="0"/>
              </a:rPr>
              <a:t>I love being your school counselor and know that I have the best job in the world! My favorite food is Mexican – especially tacos and quesadillas. I love listening to country music and going to concerts. My favorite colors are pink and blue. I love to spend time with my husband and two sons.</a:t>
            </a:r>
          </a:p>
        </p:txBody>
      </p:sp>
      <p:sp>
        <p:nvSpPr>
          <p:cNvPr id="23" name="TextBox 22"/>
          <p:cNvSpPr txBox="1"/>
          <p:nvPr>
            <p:custDataLst>
              <p:tags r:id="rId7"/>
            </p:custDataLst>
          </p:nvPr>
        </p:nvSpPr>
        <p:spPr>
          <a:xfrm>
            <a:off x="6501172" y="4146114"/>
            <a:ext cx="2509775"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My College</a:t>
            </a:r>
          </a:p>
        </p:txBody>
      </p:sp>
      <p:pic>
        <p:nvPicPr>
          <p:cNvPr id="24" name="Picture 23"/>
          <p:cNvPicPr>
            <a:picLocks noChangeAspect="1"/>
          </p:cNvPicPr>
          <p:nvPr>
            <p:custDataLst>
              <p:tags r:id="rId8"/>
            </p:custDataLst>
          </p:nvPr>
        </p:nvPicPr>
        <p:blipFill>
          <a:blip r:embed="rId17" cstate="print">
            <a:extLst>
              <a:ext uri="{28A0092B-C50C-407E-A947-70E740481C1C}">
                <a14:useLocalDpi xmlns:a14="http://schemas.microsoft.com/office/drawing/2010/main" val="0"/>
              </a:ext>
            </a:extLst>
          </a:blip>
          <a:stretch>
            <a:fillRect/>
          </a:stretch>
        </p:blipFill>
        <p:spPr>
          <a:xfrm>
            <a:off x="6712266" y="4567558"/>
            <a:ext cx="2067654" cy="1768475"/>
          </a:xfrm>
          <a:prstGeom prst="rect">
            <a:avLst/>
          </a:prstGeom>
        </p:spPr>
      </p:pic>
      <p:sp>
        <p:nvSpPr>
          <p:cNvPr id="32" name="TextBox 31"/>
          <p:cNvSpPr txBox="1"/>
          <p:nvPr>
            <p:custDataLst>
              <p:tags r:id="rId9"/>
            </p:custDataLst>
          </p:nvPr>
        </p:nvSpPr>
        <p:spPr>
          <a:xfrm>
            <a:off x="3263462" y="4340337"/>
            <a:ext cx="2995628"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My Favorite Place</a:t>
            </a:r>
          </a:p>
        </p:txBody>
      </p:sp>
      <p:pic>
        <p:nvPicPr>
          <p:cNvPr id="27" name="Picture 26"/>
          <p:cNvPicPr>
            <a:picLocks noChangeAspect="1"/>
          </p:cNvPicPr>
          <p:nvPr>
            <p:custDataLst>
              <p:tags r:id="rId10"/>
            </p:custDataLst>
          </p:nvPr>
        </p:nvPicPr>
        <p:blipFill>
          <a:blip r:embed="rId18" cstate="print">
            <a:extLst>
              <a:ext uri="{28A0092B-C50C-407E-A947-70E740481C1C}">
                <a14:useLocalDpi xmlns:a14="http://schemas.microsoft.com/office/drawing/2010/main" val="0"/>
              </a:ext>
            </a:extLst>
          </a:blip>
          <a:stretch>
            <a:fillRect/>
          </a:stretch>
        </p:blipFill>
        <p:spPr>
          <a:xfrm>
            <a:off x="3198941" y="4729216"/>
            <a:ext cx="2993918" cy="1796208"/>
          </a:xfrm>
          <a:prstGeom prst="rect">
            <a:avLst/>
          </a:prstGeom>
        </p:spPr>
      </p:pic>
      <p:sp>
        <p:nvSpPr>
          <p:cNvPr id="47" name="TextBox 46">
            <a:extLst>
              <a:ext uri="{FF2B5EF4-FFF2-40B4-BE49-F238E27FC236}">
                <a16:creationId xmlns:a16="http://schemas.microsoft.com/office/drawing/2014/main" id="{BF1D876D-B095-C73B-5316-723FD2A529D8}"/>
              </a:ext>
            </a:extLst>
          </p:cNvPr>
          <p:cNvSpPr txBox="1"/>
          <p:nvPr>
            <p:custDataLst>
              <p:tags r:id="rId11"/>
            </p:custDataLst>
          </p:nvPr>
        </p:nvSpPr>
        <p:spPr>
          <a:xfrm>
            <a:off x="2063742" y="117570"/>
            <a:ext cx="7120387" cy="1015663"/>
          </a:xfrm>
          <a:prstGeom prst="rect">
            <a:avLst/>
          </a:prstGeom>
          <a:noFill/>
        </p:spPr>
        <p:txBody>
          <a:bodyPr wrap="square" rtlCol="0">
            <a:spAutoFit/>
          </a:bodyPr>
          <a:lstStyle/>
          <a:p>
            <a:pPr algn="ct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F</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I</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E</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N</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D</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a:t>
            </a:r>
            <a:endPar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endParaRPr>
          </a:p>
        </p:txBody>
      </p:sp>
      <p:sp>
        <p:nvSpPr>
          <p:cNvPr id="25" name="TextBox 24">
            <a:extLst>
              <a:ext uri="{FF2B5EF4-FFF2-40B4-BE49-F238E27FC236}">
                <a16:creationId xmlns:a16="http://schemas.microsoft.com/office/drawing/2014/main" id="{079DF099-1B21-2906-DD5E-AB3BDC2BD90D}"/>
              </a:ext>
            </a:extLst>
          </p:cNvPr>
          <p:cNvSpPr txBox="1"/>
          <p:nvPr>
            <p:custDataLst>
              <p:tags r:id="rId12"/>
            </p:custDataLst>
          </p:nvPr>
        </p:nvSpPr>
        <p:spPr>
          <a:xfrm>
            <a:off x="-1870230" y="20459"/>
            <a:ext cx="8914252" cy="1107996"/>
          </a:xfrm>
          <a:prstGeom prst="rect">
            <a:avLst/>
          </a:prstGeom>
          <a:noFill/>
        </p:spPr>
        <p:txBody>
          <a:bodyPr wrap="square" rtlCol="0">
            <a:spAutoFit/>
          </a:bodyPr>
          <a:lstStyle/>
          <a:p>
            <a:pPr algn="ctr"/>
            <a:r>
              <a:rPr lang="en-US" sz="6600" dirty="0">
                <a:ln w="19050">
                  <a:noFill/>
                </a:ln>
                <a:latin typeface="BRX Friday at Four" pitchFamily="2" charset="0"/>
                <a:ea typeface="APLRainbowRug" panose="02000603000000000000" pitchFamily="2" charset="0"/>
              </a:rPr>
              <a:t>Let’s Be </a:t>
            </a:r>
          </a:p>
        </p:txBody>
      </p:sp>
    </p:spTree>
    <p:extLst>
      <p:ext uri="{BB962C8B-B14F-4D97-AF65-F5344CB8AC3E}">
        <p14:creationId xmlns:p14="http://schemas.microsoft.com/office/powerpoint/2010/main" val="3486808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8"/>
          <a:stretch>
            <a:fillRect/>
          </a:stretch>
        </a:blipFill>
        <a:effectLst/>
      </p:bgPr>
    </p:bg>
    <p:spTree>
      <p:nvGrpSpPr>
        <p:cNvPr id="1" name=""/>
        <p:cNvGrpSpPr/>
        <p:nvPr/>
      </p:nvGrpSpPr>
      <p:grpSpPr>
        <a:xfrm>
          <a:off x="0" y="0"/>
          <a:ext cx="0" cy="0"/>
          <a:chOff x="0" y="0"/>
          <a:chExt cx="0" cy="0"/>
        </a:xfrm>
      </p:grpSpPr>
      <p:sp>
        <p:nvSpPr>
          <p:cNvPr id="3" name="TextBox 2"/>
          <p:cNvSpPr txBox="1"/>
          <p:nvPr>
            <p:custDataLst>
              <p:tags r:id="rId1"/>
            </p:custDataLst>
          </p:nvPr>
        </p:nvSpPr>
        <p:spPr>
          <a:xfrm>
            <a:off x="-182360" y="21210"/>
            <a:ext cx="3093396" cy="923330"/>
          </a:xfrm>
          <a:prstGeom prst="rect">
            <a:avLst/>
          </a:prstGeom>
          <a:noFill/>
        </p:spPr>
        <p:txBody>
          <a:bodyPr wrap="square" rtlCol="0">
            <a:spAutoFit/>
          </a:bodyPr>
          <a:lstStyle/>
          <a:p>
            <a:pPr algn="ctr"/>
            <a:r>
              <a:rPr lang="en-US" sz="5400" dirty="0">
                <a:ln w="19050">
                  <a:noFill/>
                </a:ln>
                <a:latin typeface="BRX Friday at Four" pitchFamily="2" charset="0"/>
                <a:ea typeface="APLRainbowRug" panose="02000603000000000000" pitchFamily="2" charset="0"/>
              </a:rPr>
              <a:t>Meet Your</a:t>
            </a:r>
          </a:p>
        </p:txBody>
      </p:sp>
      <p:sp>
        <p:nvSpPr>
          <p:cNvPr id="11" name="TextBox 10"/>
          <p:cNvSpPr txBox="1"/>
          <p:nvPr>
            <p:custDataLst>
              <p:tags r:id="rId2"/>
            </p:custDataLst>
          </p:nvPr>
        </p:nvSpPr>
        <p:spPr>
          <a:xfrm>
            <a:off x="4802601" y="3661512"/>
            <a:ext cx="3917092" cy="2677656"/>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I am so excited to start my 9</a:t>
            </a:r>
            <a:r>
              <a:rPr lang="en-US" sz="2400" baseline="30000" dirty="0">
                <a:latin typeface="APLPapaTroll" panose="02000603000000000000" pitchFamily="2" charset="0"/>
                <a:ea typeface="APLPapaTroll" panose="02000603000000000000" pitchFamily="2" charset="0"/>
              </a:rPr>
              <a:t>th</a:t>
            </a:r>
            <a:r>
              <a:rPr lang="en-US" sz="2400" dirty="0">
                <a:latin typeface="APLPapaTroll" panose="02000603000000000000" pitchFamily="2" charset="0"/>
                <a:ea typeface="APLPapaTroll" panose="02000603000000000000" pitchFamily="2" charset="0"/>
              </a:rPr>
              <a:t> year at West Elementary! I love teaching counseling lessons, running groups, and meeting with students one-on-one. I can’t wait to get to know you!</a:t>
            </a:r>
          </a:p>
        </p:txBody>
      </p:sp>
      <p:pic>
        <p:nvPicPr>
          <p:cNvPr id="47" name="Picture 46">
            <a:extLst>
              <a:ext uri="{FF2B5EF4-FFF2-40B4-BE49-F238E27FC236}">
                <a16:creationId xmlns:a16="http://schemas.microsoft.com/office/drawing/2014/main" id="{58739890-37AB-32A3-DA3C-5A154CD4230F}"/>
              </a:ext>
            </a:extLst>
          </p:cNvPr>
          <p:cNvPicPr>
            <a:picLocks noChangeAspect="1"/>
          </p:cNvPicPr>
          <p:nvPr>
            <p:custDataLst>
              <p:tags r:id="rId3"/>
            </p:custDataLst>
          </p:nvPr>
        </p:nvPicPr>
        <p:blipFill rotWithShape="1">
          <a:blip r:embed="rId9" cstate="print">
            <a:extLst>
              <a:ext uri="{28A0092B-C50C-407E-A947-70E740481C1C}">
                <a14:useLocalDpi xmlns:a14="http://schemas.microsoft.com/office/drawing/2010/main" val="0"/>
              </a:ext>
            </a:extLst>
          </a:blip>
          <a:srcRect b="21849"/>
          <a:stretch/>
        </p:blipFill>
        <p:spPr>
          <a:xfrm>
            <a:off x="1237711" y="1801298"/>
            <a:ext cx="3107407" cy="3107586"/>
          </a:xfrm>
          <a:prstGeom prst="rect">
            <a:avLst/>
          </a:prstGeom>
        </p:spPr>
      </p:pic>
      <p:sp>
        <p:nvSpPr>
          <p:cNvPr id="4" name="TextBox 3">
            <a:extLst>
              <a:ext uri="{FF2B5EF4-FFF2-40B4-BE49-F238E27FC236}">
                <a16:creationId xmlns:a16="http://schemas.microsoft.com/office/drawing/2014/main" id="{C5BA9255-DD3E-E339-9FA5-C6C5D4356F72}"/>
              </a:ext>
            </a:extLst>
          </p:cNvPr>
          <p:cNvSpPr txBox="1"/>
          <p:nvPr>
            <p:custDataLst>
              <p:tags r:id="rId4"/>
            </p:custDataLst>
          </p:nvPr>
        </p:nvSpPr>
        <p:spPr>
          <a:xfrm>
            <a:off x="2205973" y="150502"/>
            <a:ext cx="7120387" cy="815608"/>
          </a:xfrm>
          <a:prstGeom prst="rect">
            <a:avLst/>
          </a:prstGeom>
          <a:noFill/>
        </p:spPr>
        <p:txBody>
          <a:bodyPr wrap="square" rtlCol="0">
            <a:spAutoFit/>
          </a:bodyPr>
          <a:lstStyle/>
          <a:p>
            <a:pPr algn="ct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C</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H</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L </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C</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U</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N</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S</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E</a:t>
            </a:r>
            <a:r>
              <a:rPr lang="en-US" sz="45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L</a:t>
            </a:r>
            <a:r>
              <a:rPr lang="en-US" sz="45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45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R</a:t>
            </a:r>
          </a:p>
        </p:txBody>
      </p:sp>
      <p:sp>
        <p:nvSpPr>
          <p:cNvPr id="57" name="TextBox 56">
            <a:extLst>
              <a:ext uri="{FF2B5EF4-FFF2-40B4-BE49-F238E27FC236}">
                <a16:creationId xmlns:a16="http://schemas.microsoft.com/office/drawing/2014/main" id="{1106F186-1DBA-5B46-18CC-ED4E5CBDA6D5}"/>
              </a:ext>
            </a:extLst>
          </p:cNvPr>
          <p:cNvSpPr txBox="1"/>
          <p:nvPr>
            <p:custDataLst>
              <p:tags r:id="rId5"/>
            </p:custDataLst>
          </p:nvPr>
        </p:nvSpPr>
        <p:spPr>
          <a:xfrm>
            <a:off x="1010689" y="4893301"/>
            <a:ext cx="3516836" cy="954107"/>
          </a:xfrm>
          <a:prstGeom prst="rect">
            <a:avLst/>
          </a:prstGeom>
          <a:noFill/>
        </p:spPr>
        <p:txBody>
          <a:bodyPr wrap="square" rtlCol="0">
            <a:spAutoFit/>
          </a:bodyPr>
          <a:lstStyle/>
          <a:p>
            <a:pPr algn="ctr"/>
            <a:r>
              <a:rPr lang="en-US" sz="2800" dirty="0">
                <a:latin typeface="BRX Friday at Four" pitchFamily="2" charset="0"/>
                <a:ea typeface="APLPapaTroll" panose="02000603000000000000" pitchFamily="2" charset="0"/>
              </a:rPr>
              <a:t>My sweet students and </a:t>
            </a:r>
          </a:p>
          <a:p>
            <a:pPr algn="ctr"/>
            <a:r>
              <a:rPr lang="en-US" sz="2800" dirty="0">
                <a:latin typeface="BRX Friday at Four" pitchFamily="2" charset="0"/>
                <a:ea typeface="APLPapaTroll" panose="02000603000000000000" pitchFamily="2" charset="0"/>
              </a:rPr>
              <a:t>I at Career Day</a:t>
            </a:r>
          </a:p>
        </p:txBody>
      </p:sp>
      <p:sp>
        <p:nvSpPr>
          <p:cNvPr id="8" name="TextBox 7"/>
          <p:cNvSpPr txBox="1"/>
          <p:nvPr>
            <p:custDataLst>
              <p:tags r:id="rId6"/>
            </p:custDataLst>
          </p:nvPr>
        </p:nvSpPr>
        <p:spPr>
          <a:xfrm>
            <a:off x="4678292" y="1762954"/>
            <a:ext cx="4254105" cy="923330"/>
          </a:xfrm>
          <a:prstGeom prst="rect">
            <a:avLst/>
          </a:prstGeom>
          <a:noFill/>
        </p:spPr>
        <p:txBody>
          <a:bodyPr wrap="square" rtlCol="0">
            <a:spAutoFit/>
          </a:bodyPr>
          <a:lstStyle/>
          <a:p>
            <a:pPr algn="ctr"/>
            <a:r>
              <a:rPr lang="en-US" sz="5400" dirty="0">
                <a:latin typeface="BRX Friday at Four" pitchFamily="2" charset="0"/>
                <a:ea typeface="APLRainbowRug" panose="02000603000000000000" pitchFamily="2" charset="0"/>
              </a:rPr>
              <a:t>Laura Oathout</a:t>
            </a:r>
            <a:endParaRPr lang="en-US" sz="5400" b="1" dirty="0">
              <a:latin typeface="APLRainbowRug" panose="02000603000000000000" pitchFamily="2" charset="0"/>
              <a:ea typeface="APLRainbowRug" panose="02000603000000000000" pitchFamily="2" charset="0"/>
            </a:endParaRPr>
          </a:p>
        </p:txBody>
      </p:sp>
    </p:spTree>
    <p:extLst>
      <p:ext uri="{BB962C8B-B14F-4D97-AF65-F5344CB8AC3E}">
        <p14:creationId xmlns:p14="http://schemas.microsoft.com/office/powerpoint/2010/main" val="2146882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14"/>
          <a:stretch>
            <a:fillRect/>
          </a:stretch>
        </a:blipFill>
        <a:effectLst/>
      </p:bgPr>
    </p:bg>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230718" y="3857139"/>
            <a:ext cx="2743107" cy="584775"/>
          </a:xfrm>
          <a:prstGeom prst="rect">
            <a:avLst/>
          </a:prstGeom>
          <a:noFill/>
        </p:spPr>
        <p:txBody>
          <a:bodyPr wrap="square" rtlCol="0">
            <a:spAutoFit/>
          </a:bodyPr>
          <a:lstStyle/>
          <a:p>
            <a:pPr algn="ctr"/>
            <a:r>
              <a:rPr lang="en-US" sz="3200" dirty="0">
                <a:latin typeface="APLPapaTroll" panose="02000603000000000000" pitchFamily="2" charset="0"/>
                <a:ea typeface="APLPapaTroll" panose="02000603000000000000" pitchFamily="2" charset="0"/>
              </a:rPr>
              <a:t>My Family</a:t>
            </a:r>
          </a:p>
        </p:txBody>
      </p:sp>
      <p:sp>
        <p:nvSpPr>
          <p:cNvPr id="22" name="TextBox 21"/>
          <p:cNvSpPr txBox="1"/>
          <p:nvPr>
            <p:custDataLst>
              <p:tags r:id="rId2"/>
            </p:custDataLst>
          </p:nvPr>
        </p:nvSpPr>
        <p:spPr>
          <a:xfrm>
            <a:off x="797411" y="4729216"/>
            <a:ext cx="2093837"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Let’s Chat!</a:t>
            </a:r>
          </a:p>
        </p:txBody>
      </p:sp>
      <p:pic>
        <p:nvPicPr>
          <p:cNvPr id="17" name="Picture 16"/>
          <p:cNvPicPr>
            <a:picLocks noChangeAspect="1"/>
          </p:cNvPicPr>
          <p:nvPr>
            <p:custDataLst>
              <p:tags r:id="rId3"/>
            </p:custDataLst>
          </p:nvPr>
        </p:nvPicPr>
        <p:blipFill rotWithShape="1">
          <a:blip r:embed="rId15" cstate="print">
            <a:extLst>
              <a:ext uri="{28A0092B-C50C-407E-A947-70E740481C1C}">
                <a14:useLocalDpi xmlns:a14="http://schemas.microsoft.com/office/drawing/2010/main" val="0"/>
              </a:ext>
            </a:extLst>
          </a:blip>
          <a:srcRect l="10361" t="13093" r="24590" b="5850"/>
          <a:stretch/>
        </p:blipFill>
        <p:spPr>
          <a:xfrm rot="5400000">
            <a:off x="345630" y="1297122"/>
            <a:ext cx="2501767" cy="2476443"/>
          </a:xfrm>
          <a:prstGeom prst="rect">
            <a:avLst/>
          </a:prstGeom>
        </p:spPr>
      </p:pic>
      <p:sp>
        <p:nvSpPr>
          <p:cNvPr id="20" name="TextBox 19"/>
          <p:cNvSpPr txBox="1"/>
          <p:nvPr>
            <p:custDataLst>
              <p:tags r:id="rId4"/>
            </p:custDataLst>
          </p:nvPr>
        </p:nvSpPr>
        <p:spPr>
          <a:xfrm>
            <a:off x="1015513" y="5100795"/>
            <a:ext cx="2183428"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hlinkClick r:id="rId16"/>
              </a:rPr>
              <a:t>laura@publicschools.org</a:t>
            </a:r>
            <a:endParaRPr lang="en-US" sz="1400" dirty="0">
              <a:latin typeface="APLPapaTroll" panose="02000603000000000000" pitchFamily="2" charset="0"/>
              <a:ea typeface="APLPapaTroll" panose="02000603000000000000" pitchFamily="2" charset="0"/>
            </a:endParaRPr>
          </a:p>
          <a:p>
            <a:endParaRPr lang="en-US" sz="1400" dirty="0">
              <a:latin typeface="APLPapaTroll" panose="02000603000000000000" pitchFamily="2" charset="0"/>
              <a:ea typeface="APLPapaTroll" panose="02000603000000000000" pitchFamily="2" charset="0"/>
            </a:endParaRPr>
          </a:p>
        </p:txBody>
      </p:sp>
      <p:sp>
        <p:nvSpPr>
          <p:cNvPr id="21" name="TextBox 20"/>
          <p:cNvSpPr txBox="1"/>
          <p:nvPr>
            <p:custDataLst>
              <p:tags r:id="rId5"/>
            </p:custDataLst>
          </p:nvPr>
        </p:nvSpPr>
        <p:spPr>
          <a:xfrm>
            <a:off x="978574" y="5610007"/>
            <a:ext cx="2183428" cy="369332"/>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(535) 234 - 2342</a:t>
            </a:r>
          </a:p>
        </p:txBody>
      </p:sp>
      <p:sp>
        <p:nvSpPr>
          <p:cNvPr id="39" name="TextBox 38"/>
          <p:cNvSpPr txBox="1"/>
          <p:nvPr>
            <p:custDataLst>
              <p:tags r:id="rId6"/>
            </p:custDataLst>
          </p:nvPr>
        </p:nvSpPr>
        <p:spPr>
          <a:xfrm>
            <a:off x="3263462" y="1634866"/>
            <a:ext cx="3642169" cy="2585323"/>
          </a:xfrm>
          <a:prstGeom prst="rect">
            <a:avLst/>
          </a:prstGeom>
          <a:noFill/>
        </p:spPr>
        <p:txBody>
          <a:bodyPr wrap="square" rtlCol="0">
            <a:spAutoFit/>
          </a:bodyPr>
          <a:lstStyle/>
          <a:p>
            <a:pPr algn="ctr"/>
            <a:r>
              <a:rPr lang="en-US" sz="1750" dirty="0">
                <a:latin typeface="APLPapaTroll" panose="02000603000000000000" pitchFamily="2" charset="0"/>
                <a:ea typeface="APLPapaTroll" panose="02000603000000000000" pitchFamily="2" charset="0"/>
              </a:rPr>
              <a:t>I love being your school counselor and know that I have the best job in the world! My favorite food is Mexican – especially tacos and quesadillas. I love listening to country music and going to concerts. My favorite colors are pink and blue. I love to spend time with my husband and two sons.</a:t>
            </a:r>
          </a:p>
        </p:txBody>
      </p:sp>
      <p:sp>
        <p:nvSpPr>
          <p:cNvPr id="23" name="TextBox 22"/>
          <p:cNvSpPr txBox="1"/>
          <p:nvPr>
            <p:custDataLst>
              <p:tags r:id="rId7"/>
            </p:custDataLst>
          </p:nvPr>
        </p:nvSpPr>
        <p:spPr>
          <a:xfrm>
            <a:off x="6501172" y="4146114"/>
            <a:ext cx="2509775"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My College</a:t>
            </a:r>
          </a:p>
        </p:txBody>
      </p:sp>
      <p:pic>
        <p:nvPicPr>
          <p:cNvPr id="24" name="Picture 23"/>
          <p:cNvPicPr>
            <a:picLocks noChangeAspect="1"/>
          </p:cNvPicPr>
          <p:nvPr>
            <p:custDataLst>
              <p:tags r:id="rId8"/>
            </p:custDataLst>
          </p:nvPr>
        </p:nvPicPr>
        <p:blipFill>
          <a:blip r:embed="rId17" cstate="print">
            <a:extLst>
              <a:ext uri="{28A0092B-C50C-407E-A947-70E740481C1C}">
                <a14:useLocalDpi xmlns:a14="http://schemas.microsoft.com/office/drawing/2010/main" val="0"/>
              </a:ext>
            </a:extLst>
          </a:blip>
          <a:stretch>
            <a:fillRect/>
          </a:stretch>
        </p:blipFill>
        <p:spPr>
          <a:xfrm>
            <a:off x="6712266" y="4567558"/>
            <a:ext cx="2067654" cy="1768475"/>
          </a:xfrm>
          <a:prstGeom prst="rect">
            <a:avLst/>
          </a:prstGeom>
        </p:spPr>
      </p:pic>
      <p:sp>
        <p:nvSpPr>
          <p:cNvPr id="32" name="TextBox 31"/>
          <p:cNvSpPr txBox="1"/>
          <p:nvPr>
            <p:custDataLst>
              <p:tags r:id="rId9"/>
            </p:custDataLst>
          </p:nvPr>
        </p:nvSpPr>
        <p:spPr>
          <a:xfrm>
            <a:off x="3263462" y="4340337"/>
            <a:ext cx="2995628" cy="461665"/>
          </a:xfrm>
          <a:prstGeom prst="rect">
            <a:avLst/>
          </a:prstGeom>
          <a:noFill/>
        </p:spPr>
        <p:txBody>
          <a:bodyPr wrap="square" rtlCol="0">
            <a:spAutoFit/>
          </a:bodyPr>
          <a:lstStyle/>
          <a:p>
            <a:pPr algn="ctr"/>
            <a:r>
              <a:rPr lang="en-US" sz="2400" dirty="0">
                <a:latin typeface="APLPapaTroll" panose="02000603000000000000" pitchFamily="2" charset="0"/>
                <a:ea typeface="APLPapaTroll" panose="02000603000000000000" pitchFamily="2" charset="0"/>
              </a:rPr>
              <a:t>My Favorite Place</a:t>
            </a:r>
          </a:p>
        </p:txBody>
      </p:sp>
      <p:pic>
        <p:nvPicPr>
          <p:cNvPr id="27" name="Picture 26"/>
          <p:cNvPicPr>
            <a:picLocks noChangeAspect="1"/>
          </p:cNvPicPr>
          <p:nvPr>
            <p:custDataLst>
              <p:tags r:id="rId10"/>
            </p:custDataLst>
          </p:nvPr>
        </p:nvPicPr>
        <p:blipFill>
          <a:blip r:embed="rId18" cstate="print">
            <a:extLst>
              <a:ext uri="{28A0092B-C50C-407E-A947-70E740481C1C}">
                <a14:useLocalDpi xmlns:a14="http://schemas.microsoft.com/office/drawing/2010/main" val="0"/>
              </a:ext>
            </a:extLst>
          </a:blip>
          <a:stretch>
            <a:fillRect/>
          </a:stretch>
        </p:blipFill>
        <p:spPr>
          <a:xfrm>
            <a:off x="3198941" y="4729216"/>
            <a:ext cx="2993918" cy="1796208"/>
          </a:xfrm>
          <a:prstGeom prst="rect">
            <a:avLst/>
          </a:prstGeom>
        </p:spPr>
      </p:pic>
      <p:sp>
        <p:nvSpPr>
          <p:cNvPr id="47" name="TextBox 46">
            <a:extLst>
              <a:ext uri="{FF2B5EF4-FFF2-40B4-BE49-F238E27FC236}">
                <a16:creationId xmlns:a16="http://schemas.microsoft.com/office/drawing/2014/main" id="{BF1D876D-B095-C73B-5316-723FD2A529D8}"/>
              </a:ext>
            </a:extLst>
          </p:cNvPr>
          <p:cNvSpPr txBox="1"/>
          <p:nvPr>
            <p:custDataLst>
              <p:tags r:id="rId11"/>
            </p:custDataLst>
          </p:nvPr>
        </p:nvSpPr>
        <p:spPr>
          <a:xfrm>
            <a:off x="2063742" y="117570"/>
            <a:ext cx="7120387" cy="1015663"/>
          </a:xfrm>
          <a:prstGeom prst="rect">
            <a:avLst/>
          </a:prstGeom>
          <a:noFill/>
        </p:spPr>
        <p:txBody>
          <a:bodyPr wrap="square" rtlCol="0">
            <a:spAutoFit/>
          </a:bodyPr>
          <a:lstStyle/>
          <a:p>
            <a:pPr algn="ct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F</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I</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E</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N</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D</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a:t>
            </a:r>
            <a:endPar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endParaRPr>
          </a:p>
        </p:txBody>
      </p:sp>
      <p:sp>
        <p:nvSpPr>
          <p:cNvPr id="25" name="TextBox 24">
            <a:extLst>
              <a:ext uri="{FF2B5EF4-FFF2-40B4-BE49-F238E27FC236}">
                <a16:creationId xmlns:a16="http://schemas.microsoft.com/office/drawing/2014/main" id="{079DF099-1B21-2906-DD5E-AB3BDC2BD90D}"/>
              </a:ext>
            </a:extLst>
          </p:cNvPr>
          <p:cNvSpPr txBox="1"/>
          <p:nvPr>
            <p:custDataLst>
              <p:tags r:id="rId12"/>
            </p:custDataLst>
          </p:nvPr>
        </p:nvSpPr>
        <p:spPr>
          <a:xfrm>
            <a:off x="-1870230" y="20459"/>
            <a:ext cx="8914252" cy="1107996"/>
          </a:xfrm>
          <a:prstGeom prst="rect">
            <a:avLst/>
          </a:prstGeom>
          <a:noFill/>
        </p:spPr>
        <p:txBody>
          <a:bodyPr wrap="square" rtlCol="0">
            <a:spAutoFit/>
          </a:bodyPr>
          <a:lstStyle/>
          <a:p>
            <a:pPr algn="ctr"/>
            <a:r>
              <a:rPr lang="en-US" sz="6600" dirty="0">
                <a:ln w="19050">
                  <a:noFill/>
                </a:ln>
                <a:latin typeface="BRX Friday at Four" pitchFamily="2" charset="0"/>
                <a:ea typeface="APLRainbowRug" panose="02000603000000000000" pitchFamily="2" charset="0"/>
              </a:rPr>
              <a:t>Let’s Be </a:t>
            </a:r>
          </a:p>
        </p:txBody>
      </p:sp>
    </p:spTree>
    <p:extLst>
      <p:ext uri="{BB962C8B-B14F-4D97-AF65-F5344CB8AC3E}">
        <p14:creationId xmlns:p14="http://schemas.microsoft.com/office/powerpoint/2010/main" val="2800444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6" name="TextBox 5"/>
          <p:cNvSpPr txBox="1"/>
          <p:nvPr>
            <p:custDataLst>
              <p:tags r:id="rId1"/>
            </p:custDataLst>
          </p:nvPr>
        </p:nvSpPr>
        <p:spPr>
          <a:xfrm>
            <a:off x="364630" y="1758375"/>
            <a:ext cx="5123793" cy="4693593"/>
          </a:xfrm>
          <a:prstGeom prst="rect">
            <a:avLst/>
          </a:prstGeom>
          <a:noFill/>
        </p:spPr>
        <p:txBody>
          <a:bodyPr wrap="square" rtlCol="0">
            <a:spAutoFit/>
          </a:bodyPr>
          <a:lstStyle/>
          <a:p>
            <a:pPr algn="ctr"/>
            <a:r>
              <a:rPr lang="en-US" sz="2300" dirty="0">
                <a:effectLst/>
                <a:latin typeface="APLPapaTroll" panose="02000603000000000000" pitchFamily="2" charset="0"/>
                <a:ea typeface="APLPapaTroll" panose="02000603000000000000" pitchFamily="2" charset="0"/>
              </a:rPr>
              <a:t>A school counselor is a highly trained educator and mental health professional that supports students’ academic, personal-social, and career development. School counselors collaborate with stakeholders to implement responsive, preventative services that meet the needs of ALL students and ensure that they reach their highest potential. School counselors help make school communities a safe and respectful place to learn and grow.</a:t>
            </a:r>
          </a:p>
        </p:txBody>
      </p:sp>
      <p:sp>
        <p:nvSpPr>
          <p:cNvPr id="5" name="TextBox 4">
            <a:extLst>
              <a:ext uri="{FF2B5EF4-FFF2-40B4-BE49-F238E27FC236}">
                <a16:creationId xmlns:a16="http://schemas.microsoft.com/office/drawing/2014/main" id="{A8FE94DF-88C1-5602-AE27-D4D9194AEB1B}"/>
              </a:ext>
            </a:extLst>
          </p:cNvPr>
          <p:cNvSpPr txBox="1"/>
          <p:nvPr>
            <p:custDataLst>
              <p:tags r:id="rId2"/>
            </p:custDataLst>
          </p:nvPr>
        </p:nvSpPr>
        <p:spPr>
          <a:xfrm>
            <a:off x="-2940368" y="-12064"/>
            <a:ext cx="8914252" cy="1015663"/>
          </a:xfrm>
          <a:prstGeom prst="rect">
            <a:avLst/>
          </a:prstGeom>
          <a:noFill/>
        </p:spPr>
        <p:txBody>
          <a:bodyPr wrap="square" rtlCol="0">
            <a:spAutoFit/>
          </a:bodyPr>
          <a:lstStyle/>
          <a:p>
            <a:pPr algn="ctr"/>
            <a:r>
              <a:rPr lang="en-US" sz="6000" dirty="0">
                <a:ln w="19050">
                  <a:noFill/>
                </a:ln>
                <a:latin typeface="BRX Friday at Four" pitchFamily="2" charset="0"/>
                <a:ea typeface="APLRainbowRug" panose="02000603000000000000" pitchFamily="2" charset="0"/>
              </a:rPr>
              <a:t>What is a</a:t>
            </a:r>
          </a:p>
        </p:txBody>
      </p:sp>
      <p:sp>
        <p:nvSpPr>
          <p:cNvPr id="16" name="TextBox 15">
            <a:extLst>
              <a:ext uri="{FF2B5EF4-FFF2-40B4-BE49-F238E27FC236}">
                <a16:creationId xmlns:a16="http://schemas.microsoft.com/office/drawing/2014/main" id="{34070616-F076-5D1D-1CD4-82F964BA0760}"/>
              </a:ext>
            </a:extLst>
          </p:cNvPr>
          <p:cNvSpPr txBox="1"/>
          <p:nvPr>
            <p:custDataLst>
              <p:tags r:id="rId3"/>
            </p:custDataLst>
          </p:nvPr>
        </p:nvSpPr>
        <p:spPr>
          <a:xfrm>
            <a:off x="550126" y="185049"/>
            <a:ext cx="10765721" cy="707886"/>
          </a:xfrm>
          <a:prstGeom prst="rect">
            <a:avLst/>
          </a:prstGeom>
          <a:noFill/>
        </p:spPr>
        <p:txBody>
          <a:bodyPr wrap="square" rtlCol="0">
            <a:spAutoFit/>
          </a:bodyPr>
          <a:lstStyle/>
          <a:p>
            <a:pPr algn="ctr"/>
            <a:r>
              <a:rPr lang="en-US" sz="4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S</a:t>
            </a:r>
            <a:r>
              <a:rPr lang="en-US" sz="4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C</a:t>
            </a:r>
            <a:r>
              <a:rPr lang="en-US" sz="4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H</a:t>
            </a:r>
            <a:r>
              <a:rPr lang="en-US" sz="4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O</a:t>
            </a:r>
            <a:r>
              <a:rPr lang="en-US" sz="4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4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L </a:t>
            </a:r>
            <a:r>
              <a:rPr lang="en-US" sz="4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C</a:t>
            </a:r>
            <a:r>
              <a:rPr lang="en-US" sz="4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4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U</a:t>
            </a:r>
            <a:r>
              <a:rPr lang="en-US" sz="4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N</a:t>
            </a:r>
            <a:r>
              <a:rPr lang="en-US" sz="4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4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E</a:t>
            </a:r>
            <a:r>
              <a:rPr lang="en-US" sz="4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L</a:t>
            </a:r>
            <a:r>
              <a:rPr lang="en-US" sz="4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4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4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a:t>
            </a:r>
          </a:p>
        </p:txBody>
      </p:sp>
    </p:spTree>
    <p:extLst>
      <p:ext uri="{BB962C8B-B14F-4D97-AF65-F5344CB8AC3E}">
        <p14:creationId xmlns:p14="http://schemas.microsoft.com/office/powerpoint/2010/main" val="716022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83428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12"/>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120369" y="60455"/>
            <a:ext cx="8903262" cy="1015663"/>
          </a:xfrm>
          <a:prstGeom prst="rect">
            <a:avLst/>
          </a:prstGeom>
          <a:noFill/>
        </p:spPr>
        <p:txBody>
          <a:bodyPr wrap="square" rtlCol="0">
            <a:spAutoFit/>
          </a:bodyPr>
          <a:lstStyle/>
          <a:p>
            <a:pPr algn="ctr"/>
            <a:r>
              <a:rPr lang="en-US" sz="6000" dirty="0">
                <a:ln w="19050">
                  <a:noFill/>
                </a:ln>
                <a:latin typeface="BRX Friday at Four" pitchFamily="2" charset="0"/>
                <a:ea typeface="APLRainbowRug" panose="02000603000000000000" pitchFamily="2" charset="0"/>
              </a:rPr>
              <a:t>Which Services Do School</a:t>
            </a:r>
          </a:p>
        </p:txBody>
      </p:sp>
      <p:sp>
        <p:nvSpPr>
          <p:cNvPr id="25" name="TextBox 24">
            <a:extLst>
              <a:ext uri="{FF2B5EF4-FFF2-40B4-BE49-F238E27FC236}">
                <a16:creationId xmlns:a16="http://schemas.microsoft.com/office/drawing/2014/main" id="{23BB6CD4-A654-914A-CB2D-FDCBA3784425}"/>
              </a:ext>
            </a:extLst>
          </p:cNvPr>
          <p:cNvSpPr txBox="1"/>
          <p:nvPr>
            <p:custDataLst>
              <p:tags r:id="rId2"/>
            </p:custDataLst>
          </p:nvPr>
        </p:nvSpPr>
        <p:spPr>
          <a:xfrm>
            <a:off x="-691556" y="873604"/>
            <a:ext cx="10765721" cy="923330"/>
          </a:xfrm>
          <a:prstGeom prst="rect">
            <a:avLst/>
          </a:prstGeom>
          <a:noFill/>
        </p:spPr>
        <p:txBody>
          <a:bodyPr wrap="square" rtlCol="0">
            <a:spAutoFit/>
          </a:bodyPr>
          <a:lstStyle/>
          <a:p>
            <a:pPr algn="ct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C</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U</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N</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E</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L</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S </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P</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O</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V</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I</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D</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E</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a:t>
            </a:r>
            <a:endPar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endParaRPr>
          </a:p>
        </p:txBody>
      </p:sp>
      <p:sp>
        <p:nvSpPr>
          <p:cNvPr id="29" name="TextBox 28">
            <a:extLst>
              <a:ext uri="{FF2B5EF4-FFF2-40B4-BE49-F238E27FC236}">
                <a16:creationId xmlns:a16="http://schemas.microsoft.com/office/drawing/2014/main" id="{FE6CEEF4-A34F-618C-17D5-522946316DB0}"/>
              </a:ext>
            </a:extLst>
          </p:cNvPr>
          <p:cNvSpPr txBox="1"/>
          <p:nvPr>
            <p:custDataLst>
              <p:tags r:id="rId3"/>
            </p:custDataLst>
          </p:nvPr>
        </p:nvSpPr>
        <p:spPr>
          <a:xfrm>
            <a:off x="334215" y="2568397"/>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effectLst/>
                <a:latin typeface="APLPapaTroll" panose="02000603000000000000" pitchFamily="2" charset="0"/>
                <a:ea typeface="APLPapaTroll" panose="02000603000000000000" pitchFamily="2" charset="0"/>
              </a:rPr>
              <a:t>Individual counseling</a:t>
            </a:r>
          </a:p>
        </p:txBody>
      </p:sp>
      <p:sp>
        <p:nvSpPr>
          <p:cNvPr id="30" name="TextBox 29">
            <a:extLst>
              <a:ext uri="{FF2B5EF4-FFF2-40B4-BE49-F238E27FC236}">
                <a16:creationId xmlns:a16="http://schemas.microsoft.com/office/drawing/2014/main" id="{ADAED180-712D-C000-EE77-F0A5DFDDBFDE}"/>
              </a:ext>
            </a:extLst>
          </p:cNvPr>
          <p:cNvSpPr txBox="1"/>
          <p:nvPr>
            <p:custDataLst>
              <p:tags r:id="rId4"/>
            </p:custDataLst>
          </p:nvPr>
        </p:nvSpPr>
        <p:spPr>
          <a:xfrm>
            <a:off x="334215" y="2953509"/>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effectLst/>
                <a:latin typeface="APLPapaTroll" panose="02000603000000000000" pitchFamily="2" charset="0"/>
                <a:ea typeface="APLPapaTroll" panose="02000603000000000000" pitchFamily="2" charset="0"/>
              </a:rPr>
              <a:t>Small group counseling</a:t>
            </a:r>
          </a:p>
        </p:txBody>
      </p:sp>
      <p:sp>
        <p:nvSpPr>
          <p:cNvPr id="31" name="TextBox 30">
            <a:extLst>
              <a:ext uri="{FF2B5EF4-FFF2-40B4-BE49-F238E27FC236}">
                <a16:creationId xmlns:a16="http://schemas.microsoft.com/office/drawing/2014/main" id="{F44F56DA-B6FF-A6CA-1A5B-C64B5B60FDAF}"/>
              </a:ext>
            </a:extLst>
          </p:cNvPr>
          <p:cNvSpPr txBox="1"/>
          <p:nvPr>
            <p:custDataLst>
              <p:tags r:id="rId5"/>
            </p:custDataLst>
          </p:nvPr>
        </p:nvSpPr>
        <p:spPr>
          <a:xfrm>
            <a:off x="334215" y="3365282"/>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effectLst/>
                <a:latin typeface="APLPapaTroll" panose="02000603000000000000" pitchFamily="2" charset="0"/>
                <a:ea typeface="APLPapaTroll" panose="02000603000000000000" pitchFamily="2" charset="0"/>
              </a:rPr>
              <a:t>Crisis counseling</a:t>
            </a:r>
          </a:p>
        </p:txBody>
      </p:sp>
      <p:sp>
        <p:nvSpPr>
          <p:cNvPr id="32" name="TextBox 31">
            <a:extLst>
              <a:ext uri="{FF2B5EF4-FFF2-40B4-BE49-F238E27FC236}">
                <a16:creationId xmlns:a16="http://schemas.microsoft.com/office/drawing/2014/main" id="{16BD4256-885A-C8CA-5FB4-B7D67C3113C7}"/>
              </a:ext>
            </a:extLst>
          </p:cNvPr>
          <p:cNvSpPr txBox="1"/>
          <p:nvPr>
            <p:custDataLst>
              <p:tags r:id="rId6"/>
            </p:custDataLst>
          </p:nvPr>
        </p:nvSpPr>
        <p:spPr>
          <a:xfrm>
            <a:off x="334215" y="3768650"/>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latin typeface="APLPapaTroll" panose="02000603000000000000" pitchFamily="2" charset="0"/>
                <a:ea typeface="APLPapaTroll" panose="02000603000000000000" pitchFamily="2" charset="0"/>
              </a:rPr>
              <a:t>Classroom guidance lessons</a:t>
            </a:r>
            <a:endParaRPr lang="en-US" sz="2600" dirty="0">
              <a:effectLst/>
              <a:latin typeface="APLPapaTroll" panose="02000603000000000000" pitchFamily="2" charset="0"/>
              <a:ea typeface="APLPapaTroll" panose="02000603000000000000" pitchFamily="2" charset="0"/>
            </a:endParaRPr>
          </a:p>
        </p:txBody>
      </p:sp>
      <p:sp>
        <p:nvSpPr>
          <p:cNvPr id="33" name="TextBox 32">
            <a:extLst>
              <a:ext uri="{FF2B5EF4-FFF2-40B4-BE49-F238E27FC236}">
                <a16:creationId xmlns:a16="http://schemas.microsoft.com/office/drawing/2014/main" id="{5E5034FB-37F0-3CC2-1F1E-B1828A40DB7E}"/>
              </a:ext>
            </a:extLst>
          </p:cNvPr>
          <p:cNvSpPr txBox="1"/>
          <p:nvPr>
            <p:custDataLst>
              <p:tags r:id="rId7"/>
            </p:custDataLst>
          </p:nvPr>
        </p:nvSpPr>
        <p:spPr>
          <a:xfrm>
            <a:off x="334215" y="4167570"/>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effectLst/>
                <a:latin typeface="APLPapaTroll" panose="02000603000000000000" pitchFamily="2" charset="0"/>
                <a:ea typeface="APLPapaTroll" panose="02000603000000000000" pitchFamily="2" charset="0"/>
              </a:rPr>
              <a:t>Consultation with stakeholders</a:t>
            </a:r>
          </a:p>
        </p:txBody>
      </p:sp>
      <p:sp>
        <p:nvSpPr>
          <p:cNvPr id="34" name="TextBox 33">
            <a:extLst>
              <a:ext uri="{FF2B5EF4-FFF2-40B4-BE49-F238E27FC236}">
                <a16:creationId xmlns:a16="http://schemas.microsoft.com/office/drawing/2014/main" id="{D6690A3E-514C-C87A-8F99-5DA257318536}"/>
              </a:ext>
            </a:extLst>
          </p:cNvPr>
          <p:cNvSpPr txBox="1"/>
          <p:nvPr>
            <p:custDataLst>
              <p:tags r:id="rId8"/>
            </p:custDataLst>
          </p:nvPr>
        </p:nvSpPr>
        <p:spPr>
          <a:xfrm>
            <a:off x="334215" y="4589753"/>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effectLst/>
                <a:latin typeface="APLPapaTroll" panose="02000603000000000000" pitchFamily="2" charset="0"/>
                <a:ea typeface="APLPapaTroll" panose="02000603000000000000" pitchFamily="2" charset="0"/>
              </a:rPr>
              <a:t>504 Coordination</a:t>
            </a:r>
          </a:p>
        </p:txBody>
      </p:sp>
      <p:sp>
        <p:nvSpPr>
          <p:cNvPr id="35" name="TextBox 34">
            <a:extLst>
              <a:ext uri="{FF2B5EF4-FFF2-40B4-BE49-F238E27FC236}">
                <a16:creationId xmlns:a16="http://schemas.microsoft.com/office/drawing/2014/main" id="{FDAC603D-99D1-7D5E-6FA6-6B277E69A065}"/>
              </a:ext>
            </a:extLst>
          </p:cNvPr>
          <p:cNvSpPr txBox="1"/>
          <p:nvPr>
            <p:custDataLst>
              <p:tags r:id="rId9"/>
            </p:custDataLst>
          </p:nvPr>
        </p:nvSpPr>
        <p:spPr>
          <a:xfrm>
            <a:off x="334215" y="5015567"/>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effectLst/>
                <a:latin typeface="APLPapaTroll" panose="02000603000000000000" pitchFamily="2" charset="0"/>
                <a:ea typeface="APLPapaTroll" panose="02000603000000000000" pitchFamily="2" charset="0"/>
              </a:rPr>
              <a:t>Support Team Coordination</a:t>
            </a:r>
          </a:p>
        </p:txBody>
      </p:sp>
      <p:sp>
        <p:nvSpPr>
          <p:cNvPr id="36" name="TextBox 35">
            <a:extLst>
              <a:ext uri="{FF2B5EF4-FFF2-40B4-BE49-F238E27FC236}">
                <a16:creationId xmlns:a16="http://schemas.microsoft.com/office/drawing/2014/main" id="{5EEDA329-8CCB-13D7-09D1-8DF3A45D861A}"/>
              </a:ext>
            </a:extLst>
          </p:cNvPr>
          <p:cNvSpPr txBox="1"/>
          <p:nvPr>
            <p:custDataLst>
              <p:tags r:id="rId10"/>
            </p:custDataLst>
          </p:nvPr>
        </p:nvSpPr>
        <p:spPr>
          <a:xfrm>
            <a:off x="334215" y="5423720"/>
            <a:ext cx="6059030" cy="492443"/>
          </a:xfrm>
          <a:prstGeom prst="rect">
            <a:avLst/>
          </a:prstGeom>
          <a:noFill/>
        </p:spPr>
        <p:txBody>
          <a:bodyPr wrap="square" rtlCol="0">
            <a:spAutoFit/>
          </a:bodyPr>
          <a:lstStyle/>
          <a:p>
            <a:pPr marL="342900" indent="-342900">
              <a:buFont typeface="Arial" panose="020B0604020202020204" pitchFamily="34" charset="0"/>
              <a:buChar char="•"/>
            </a:pPr>
            <a:r>
              <a:rPr lang="en-US" sz="2600" dirty="0">
                <a:effectLst/>
                <a:latin typeface="APLPapaTroll" panose="02000603000000000000" pitchFamily="2" charset="0"/>
                <a:ea typeface="APLPapaTroll" panose="02000603000000000000" pitchFamily="2" charset="0"/>
              </a:rPr>
              <a:t>Special event planning</a:t>
            </a:r>
          </a:p>
        </p:txBody>
      </p:sp>
    </p:spTree>
    <p:extLst>
      <p:ext uri="{BB962C8B-B14F-4D97-AF65-F5344CB8AC3E}">
        <p14:creationId xmlns:p14="http://schemas.microsoft.com/office/powerpoint/2010/main" val="614442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120369" y="-51227"/>
            <a:ext cx="8903261" cy="1107996"/>
          </a:xfrm>
          <a:prstGeom prst="rect">
            <a:avLst/>
          </a:prstGeom>
          <a:noFill/>
        </p:spPr>
        <p:txBody>
          <a:bodyPr wrap="square" rtlCol="0">
            <a:spAutoFit/>
          </a:bodyPr>
          <a:lstStyle/>
          <a:p>
            <a:pPr algn="ctr"/>
            <a:r>
              <a:rPr lang="en-US" sz="6600" dirty="0">
                <a:ln w="19050">
                  <a:noFill/>
                </a:ln>
                <a:latin typeface="BRX Friday at Four" pitchFamily="2" charset="0"/>
                <a:ea typeface="APLRainbowRug" panose="02000603000000000000" pitchFamily="2" charset="0"/>
              </a:rPr>
              <a:t>Is it Guidance Counselor? Or </a:t>
            </a:r>
          </a:p>
        </p:txBody>
      </p:sp>
      <p:sp>
        <p:nvSpPr>
          <p:cNvPr id="16" name="Rectangle 15">
            <a:extLst>
              <a:ext uri="{FF2B5EF4-FFF2-40B4-BE49-F238E27FC236}">
                <a16:creationId xmlns:a16="http://schemas.microsoft.com/office/drawing/2014/main" id="{EB3D1943-B909-0BE9-7E3B-0D877D83C519}"/>
              </a:ext>
            </a:extLst>
          </p:cNvPr>
          <p:cNvSpPr/>
          <p:nvPr>
            <p:custDataLst>
              <p:tags r:id="rId2"/>
            </p:custDataLst>
          </p:nvPr>
        </p:nvSpPr>
        <p:spPr>
          <a:xfrm>
            <a:off x="659831" y="2413698"/>
            <a:ext cx="5725203" cy="4154984"/>
          </a:xfrm>
          <a:prstGeom prst="rect">
            <a:avLst/>
          </a:prstGeom>
        </p:spPr>
        <p:txBody>
          <a:bodyPr wrap="square">
            <a:spAutoFit/>
          </a:bodyPr>
          <a:lstStyle/>
          <a:p>
            <a:pPr marL="457200" indent="-457200">
              <a:buFont typeface="Arial" panose="020B0604020202020204" pitchFamily="34" charset="0"/>
              <a:buChar char="•"/>
            </a:pPr>
            <a:r>
              <a:rPr lang="en-US" sz="2400" dirty="0">
                <a:ln w="12700">
                  <a:noFill/>
                </a:ln>
                <a:effectLst/>
                <a:latin typeface="AGTheMothership" panose="02000603000000000000" pitchFamily="2" charset="0"/>
                <a:ea typeface="AGTheMothership" panose="02000603000000000000" pitchFamily="2" charset="0"/>
              </a:rPr>
              <a:t>THEN</a:t>
            </a:r>
            <a:r>
              <a:rPr lang="en-US" sz="2400" dirty="0">
                <a:effectLst/>
                <a:latin typeface="AGTheMothership" panose="02000603000000000000" pitchFamily="2" charset="0"/>
                <a:ea typeface="AGTheMothership" panose="02000603000000000000" pitchFamily="2" charset="0"/>
              </a:rPr>
              <a:t>: </a:t>
            </a:r>
            <a:r>
              <a:rPr lang="en-US" sz="2400" dirty="0">
                <a:effectLst/>
                <a:latin typeface="APLPapaTroll" panose="02000603000000000000" pitchFamily="2" charset="0"/>
                <a:ea typeface="APLPapaTroll" panose="02000603000000000000" pitchFamily="2" charset="0"/>
              </a:rPr>
              <a:t>In the past, we used the term “Guidance Counselor” because counselors “guided” students towards their college and career by providing letters of recommendation, sending out transcripts, etc. </a:t>
            </a:r>
          </a:p>
          <a:p>
            <a:pPr marL="457200" indent="-457200">
              <a:buFont typeface="Arial" panose="020B0604020202020204" pitchFamily="34" charset="0"/>
              <a:buChar char="•"/>
            </a:pPr>
            <a:r>
              <a:rPr lang="en-US" sz="2400" dirty="0">
                <a:ln w="12700">
                  <a:noFill/>
                </a:ln>
                <a:effectLst/>
                <a:latin typeface="AGTheMothership" panose="02000603000000000000" pitchFamily="2" charset="0"/>
                <a:ea typeface="AGTheMothership" panose="02000603000000000000" pitchFamily="2" charset="0"/>
              </a:rPr>
              <a:t>NOW: </a:t>
            </a:r>
            <a:r>
              <a:rPr lang="en-US" sz="2400" dirty="0">
                <a:effectLst/>
                <a:latin typeface="APLPapaTroll" panose="02000603000000000000" pitchFamily="2" charset="0"/>
                <a:ea typeface="APLPapaTroll" panose="02000603000000000000" pitchFamily="2" charset="0"/>
              </a:rPr>
              <a:t>School counselors are highly trained mental health professionals that provide a preventative, comprehensive program that supports ALL students. </a:t>
            </a:r>
          </a:p>
        </p:txBody>
      </p:sp>
      <p:sp>
        <p:nvSpPr>
          <p:cNvPr id="19" name="TextBox 18">
            <a:extLst>
              <a:ext uri="{FF2B5EF4-FFF2-40B4-BE49-F238E27FC236}">
                <a16:creationId xmlns:a16="http://schemas.microsoft.com/office/drawing/2014/main" id="{FD55B128-E305-98BD-6AD0-A2EA9CCB2993}"/>
              </a:ext>
            </a:extLst>
          </p:cNvPr>
          <p:cNvSpPr txBox="1"/>
          <p:nvPr>
            <p:custDataLst>
              <p:tags r:id="rId3"/>
            </p:custDataLst>
          </p:nvPr>
        </p:nvSpPr>
        <p:spPr>
          <a:xfrm>
            <a:off x="-691556" y="817703"/>
            <a:ext cx="10765721" cy="1015663"/>
          </a:xfrm>
          <a:prstGeom prst="rect">
            <a:avLst/>
          </a:prstGeom>
          <a:noFill/>
        </p:spPr>
        <p:txBody>
          <a:bodyPr wrap="square" rtlCol="0">
            <a:spAutoFit/>
          </a:bodyPr>
          <a:lstStyle/>
          <a:p>
            <a:pPr algn="ctr"/>
            <a:r>
              <a:rPr lang="en-US" sz="58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S</a:t>
            </a:r>
            <a:r>
              <a:rPr lang="en-US" sz="58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C</a:t>
            </a:r>
            <a:r>
              <a:rPr lang="en-US" sz="58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H</a:t>
            </a:r>
            <a:r>
              <a:rPr lang="en-US" sz="58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O</a:t>
            </a:r>
            <a:r>
              <a:rPr lang="en-US" sz="58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58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L </a:t>
            </a:r>
            <a:r>
              <a:rPr lang="en-US" sz="58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C</a:t>
            </a:r>
            <a:r>
              <a:rPr lang="en-US" sz="58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58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U</a:t>
            </a:r>
            <a:r>
              <a:rPr lang="en-US" sz="58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N</a:t>
            </a:r>
            <a:r>
              <a:rPr lang="en-US" sz="58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58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E</a:t>
            </a:r>
            <a:r>
              <a:rPr lang="en-US" sz="58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L</a:t>
            </a:r>
            <a:r>
              <a:rPr lang="en-US" sz="58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O</a:t>
            </a:r>
            <a:r>
              <a:rPr lang="en-US" sz="58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58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a:t>
            </a:r>
          </a:p>
        </p:txBody>
      </p:sp>
    </p:spTree>
    <p:extLst>
      <p:ext uri="{BB962C8B-B14F-4D97-AF65-F5344CB8AC3E}">
        <p14:creationId xmlns:p14="http://schemas.microsoft.com/office/powerpoint/2010/main" val="35884251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109379" y="-6179"/>
            <a:ext cx="8914252" cy="1107996"/>
          </a:xfrm>
          <a:prstGeom prst="rect">
            <a:avLst/>
          </a:prstGeom>
          <a:noFill/>
        </p:spPr>
        <p:txBody>
          <a:bodyPr wrap="square" rtlCol="0">
            <a:spAutoFit/>
          </a:bodyPr>
          <a:lstStyle/>
          <a:p>
            <a:pPr algn="ctr"/>
            <a:r>
              <a:rPr lang="en-US" sz="6600" dirty="0">
                <a:ln w="19050">
                  <a:noFill/>
                </a:ln>
                <a:latin typeface="BRX Friday at Four" pitchFamily="2" charset="0"/>
                <a:ea typeface="APLRainbowRug" panose="02000603000000000000" pitchFamily="2" charset="0"/>
              </a:rPr>
              <a:t>Do School Counselors</a:t>
            </a:r>
          </a:p>
        </p:txBody>
      </p:sp>
      <p:sp>
        <p:nvSpPr>
          <p:cNvPr id="19" name="TextBox 18">
            <a:extLst>
              <a:ext uri="{FF2B5EF4-FFF2-40B4-BE49-F238E27FC236}">
                <a16:creationId xmlns:a16="http://schemas.microsoft.com/office/drawing/2014/main" id="{BB1AAA13-0CAC-CA1A-8A6E-82E532A6452F}"/>
              </a:ext>
            </a:extLst>
          </p:cNvPr>
          <p:cNvSpPr txBox="1"/>
          <p:nvPr>
            <p:custDataLst>
              <p:tags r:id="rId2"/>
            </p:custDataLst>
          </p:nvPr>
        </p:nvSpPr>
        <p:spPr>
          <a:xfrm>
            <a:off x="263735" y="2228885"/>
            <a:ext cx="5883717" cy="3970318"/>
          </a:xfrm>
          <a:prstGeom prst="rect">
            <a:avLst/>
          </a:prstGeom>
          <a:noFill/>
        </p:spPr>
        <p:txBody>
          <a:bodyPr wrap="square" rtlCol="0">
            <a:spAutoFit/>
          </a:bodyPr>
          <a:lstStyle/>
          <a:p>
            <a:pPr algn="ctr"/>
            <a:r>
              <a:rPr lang="en-US" sz="2800" dirty="0">
                <a:effectLst/>
                <a:latin typeface="APLPapaTroll" panose="02000603000000000000" pitchFamily="2" charset="0"/>
                <a:ea typeface="APLPapaTroll" panose="02000603000000000000" pitchFamily="2" charset="0"/>
              </a:rPr>
              <a:t>NO, we do not provide therapy. Although school counselors are highly trained, we are not able to diagnose or treat mental illness as a therapist would in a private practice or outside agency. If a student needs long-term, intensive services, school counselors can refer them to a therapist in the community who can help. </a:t>
            </a:r>
          </a:p>
        </p:txBody>
      </p:sp>
      <p:sp>
        <p:nvSpPr>
          <p:cNvPr id="20" name="TextBox 19">
            <a:extLst>
              <a:ext uri="{FF2B5EF4-FFF2-40B4-BE49-F238E27FC236}">
                <a16:creationId xmlns:a16="http://schemas.microsoft.com/office/drawing/2014/main" id="{CD5BF1D2-4080-3D66-CB12-9CD49FC44956}"/>
              </a:ext>
            </a:extLst>
          </p:cNvPr>
          <p:cNvSpPr txBox="1"/>
          <p:nvPr>
            <p:custDataLst>
              <p:tags r:id="rId3"/>
            </p:custDataLst>
          </p:nvPr>
        </p:nvSpPr>
        <p:spPr>
          <a:xfrm>
            <a:off x="120369" y="861750"/>
            <a:ext cx="8903262" cy="1015663"/>
          </a:xfrm>
          <a:prstGeom prst="rect">
            <a:avLst/>
          </a:prstGeom>
          <a:noFill/>
        </p:spPr>
        <p:txBody>
          <a:bodyPr wrap="square" rtlCol="0">
            <a:spAutoFit/>
          </a:bodyPr>
          <a:lstStyle/>
          <a:p>
            <a:pPr algn="ct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P</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O</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V</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I</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D</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E </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T</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H</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E</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A</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P</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Y</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a:t>
            </a:r>
          </a:p>
        </p:txBody>
      </p:sp>
    </p:spTree>
    <p:extLst>
      <p:ext uri="{BB962C8B-B14F-4D97-AF65-F5344CB8AC3E}">
        <p14:creationId xmlns:p14="http://schemas.microsoft.com/office/powerpoint/2010/main" val="2230108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109379" y="-6179"/>
            <a:ext cx="8914252" cy="1107996"/>
          </a:xfrm>
          <a:prstGeom prst="rect">
            <a:avLst/>
          </a:prstGeom>
          <a:noFill/>
        </p:spPr>
        <p:txBody>
          <a:bodyPr wrap="square" rtlCol="0">
            <a:spAutoFit/>
          </a:bodyPr>
          <a:lstStyle/>
          <a:p>
            <a:pPr algn="ctr"/>
            <a:r>
              <a:rPr lang="en-US" sz="6600" dirty="0">
                <a:ln w="19050">
                  <a:noFill/>
                </a:ln>
                <a:latin typeface="BRX Friday at Four" pitchFamily="2" charset="0"/>
                <a:ea typeface="APLRainbowRug" panose="02000603000000000000" pitchFamily="2" charset="0"/>
              </a:rPr>
              <a:t>Can School Counselors </a:t>
            </a:r>
          </a:p>
        </p:txBody>
      </p:sp>
      <p:sp>
        <p:nvSpPr>
          <p:cNvPr id="16" name="TextBox 15">
            <a:extLst>
              <a:ext uri="{FF2B5EF4-FFF2-40B4-BE49-F238E27FC236}">
                <a16:creationId xmlns:a16="http://schemas.microsoft.com/office/drawing/2014/main" id="{02C2777C-7C0A-3DF3-C231-0E368573B161}"/>
              </a:ext>
            </a:extLst>
          </p:cNvPr>
          <p:cNvSpPr txBox="1"/>
          <p:nvPr>
            <p:custDataLst>
              <p:tags r:id="rId2"/>
            </p:custDataLst>
          </p:nvPr>
        </p:nvSpPr>
        <p:spPr>
          <a:xfrm>
            <a:off x="343809" y="1799040"/>
            <a:ext cx="5924773" cy="4708981"/>
          </a:xfrm>
          <a:prstGeom prst="rect">
            <a:avLst/>
          </a:prstGeom>
          <a:noFill/>
        </p:spPr>
        <p:txBody>
          <a:bodyPr wrap="square" rtlCol="0">
            <a:spAutoFit/>
          </a:bodyPr>
          <a:lstStyle/>
          <a:p>
            <a:pPr algn="ctr"/>
            <a:r>
              <a:rPr lang="en-US" sz="3000" dirty="0">
                <a:effectLst/>
                <a:latin typeface="APLPapaTroll" panose="02000603000000000000" pitchFamily="2" charset="0"/>
                <a:ea typeface="APLPapaTroll" panose="02000603000000000000" pitchFamily="2" charset="0"/>
              </a:rPr>
              <a:t>Unfortunately, we are not miracle workers. We can collaborate with stakeholders to put a wide variety of supports in place to help students succeed, but we cannot “fix” or “solve” their problems. Behavioral change takes time and sometimes students have needs that are best met by an outside therapist or provider. </a:t>
            </a:r>
          </a:p>
        </p:txBody>
      </p:sp>
      <p:sp>
        <p:nvSpPr>
          <p:cNvPr id="17" name="TextBox 16">
            <a:extLst>
              <a:ext uri="{FF2B5EF4-FFF2-40B4-BE49-F238E27FC236}">
                <a16:creationId xmlns:a16="http://schemas.microsoft.com/office/drawing/2014/main" id="{3AC8D2FF-028D-8A78-1771-67AB17E260C8}"/>
              </a:ext>
            </a:extLst>
          </p:cNvPr>
          <p:cNvSpPr txBox="1"/>
          <p:nvPr>
            <p:custDataLst>
              <p:tags r:id="rId3"/>
            </p:custDataLst>
          </p:nvPr>
        </p:nvSpPr>
        <p:spPr>
          <a:xfrm>
            <a:off x="120369" y="861750"/>
            <a:ext cx="8903262" cy="1015663"/>
          </a:xfrm>
          <a:prstGeom prst="rect">
            <a:avLst/>
          </a:prstGeom>
          <a:noFill/>
        </p:spPr>
        <p:txBody>
          <a:bodyPr wrap="square" rtlCol="0">
            <a:spAutoFit/>
          </a:bodyPr>
          <a:lstStyle/>
          <a:p>
            <a:pPr algn="ct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F</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I</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X </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S</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T</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U</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D</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E</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N</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T</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S</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a:t>
            </a:r>
          </a:p>
        </p:txBody>
      </p:sp>
    </p:spTree>
    <p:extLst>
      <p:ext uri="{BB962C8B-B14F-4D97-AF65-F5344CB8AC3E}">
        <p14:creationId xmlns:p14="http://schemas.microsoft.com/office/powerpoint/2010/main" val="4160540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109379" y="-6179"/>
            <a:ext cx="8914252" cy="1107996"/>
          </a:xfrm>
          <a:prstGeom prst="rect">
            <a:avLst/>
          </a:prstGeom>
          <a:noFill/>
        </p:spPr>
        <p:txBody>
          <a:bodyPr wrap="square" rtlCol="0">
            <a:spAutoFit/>
          </a:bodyPr>
          <a:lstStyle/>
          <a:p>
            <a:pPr algn="ctr"/>
            <a:r>
              <a:rPr lang="en-US" sz="6600" dirty="0">
                <a:ln w="19050">
                  <a:noFill/>
                </a:ln>
                <a:latin typeface="BRX Friday at Four" pitchFamily="2" charset="0"/>
                <a:ea typeface="APLRainbowRug" panose="02000603000000000000" pitchFamily="2" charset="0"/>
              </a:rPr>
              <a:t>Is a School Counselor’s Work</a:t>
            </a:r>
          </a:p>
        </p:txBody>
      </p:sp>
      <p:sp>
        <p:nvSpPr>
          <p:cNvPr id="7" name="TextBox 6">
            <a:extLst>
              <a:ext uri="{FF2B5EF4-FFF2-40B4-BE49-F238E27FC236}">
                <a16:creationId xmlns:a16="http://schemas.microsoft.com/office/drawing/2014/main" id="{AA3E57FF-47BE-4926-B1B9-A77F953B6B53}"/>
              </a:ext>
            </a:extLst>
          </p:cNvPr>
          <p:cNvSpPr txBox="1"/>
          <p:nvPr>
            <p:custDataLst>
              <p:tags r:id="rId2"/>
            </p:custDataLst>
          </p:nvPr>
        </p:nvSpPr>
        <p:spPr>
          <a:xfrm>
            <a:off x="120369" y="861750"/>
            <a:ext cx="8903262" cy="1015663"/>
          </a:xfrm>
          <a:prstGeom prst="rect">
            <a:avLst/>
          </a:prstGeom>
          <a:noFill/>
        </p:spPr>
        <p:txBody>
          <a:bodyPr wrap="square" rtlCol="0">
            <a:spAutoFit/>
          </a:bodyPr>
          <a:lstStyle/>
          <a:p>
            <a:pPr algn="ct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C</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N</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F</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I</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D</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E</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N</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T</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I</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A</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L</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a:t>
            </a:r>
            <a:endPar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endParaRPr>
          </a:p>
        </p:txBody>
      </p:sp>
      <p:sp>
        <p:nvSpPr>
          <p:cNvPr id="17" name="TextBox 16">
            <a:extLst>
              <a:ext uri="{FF2B5EF4-FFF2-40B4-BE49-F238E27FC236}">
                <a16:creationId xmlns:a16="http://schemas.microsoft.com/office/drawing/2014/main" id="{1101BA04-2908-B1CC-93DF-A0971A2322AE}"/>
              </a:ext>
            </a:extLst>
          </p:cNvPr>
          <p:cNvSpPr txBox="1"/>
          <p:nvPr>
            <p:custDataLst>
              <p:tags r:id="rId3"/>
            </p:custDataLst>
          </p:nvPr>
        </p:nvSpPr>
        <p:spPr>
          <a:xfrm>
            <a:off x="548749" y="2767094"/>
            <a:ext cx="5852052" cy="3323987"/>
          </a:xfrm>
          <a:prstGeom prst="rect">
            <a:avLst/>
          </a:prstGeom>
          <a:noFill/>
        </p:spPr>
        <p:txBody>
          <a:bodyPr wrap="square" rtlCol="0">
            <a:spAutoFit/>
          </a:bodyPr>
          <a:lstStyle/>
          <a:p>
            <a:pPr algn="ctr"/>
            <a:r>
              <a:rPr lang="en-US" sz="2100" dirty="0">
                <a:effectLst/>
                <a:latin typeface="APLPapaTroll" panose="02000603000000000000" pitchFamily="2" charset="0"/>
                <a:ea typeface="APLPapaTroll" panose="02000603000000000000" pitchFamily="2" charset="0"/>
              </a:rPr>
              <a:t>YES, school counselors respect students by keeping the information they share confidential. A critical step in building trust and rapport with students is making sure they know that we will respect their privacy. School counselors will share critical information with teachers, parents, and administrators on a “need to know” basis. If a student is hurting themselves or others, the school counselor will inform the appropriate stakeholders right away to ensure their safety.</a:t>
            </a:r>
          </a:p>
        </p:txBody>
      </p:sp>
    </p:spTree>
    <p:extLst>
      <p:ext uri="{BB962C8B-B14F-4D97-AF65-F5344CB8AC3E}">
        <p14:creationId xmlns:p14="http://schemas.microsoft.com/office/powerpoint/2010/main" val="40971384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109379" y="-6179"/>
            <a:ext cx="8914252" cy="923330"/>
          </a:xfrm>
          <a:prstGeom prst="rect">
            <a:avLst/>
          </a:prstGeom>
          <a:noFill/>
        </p:spPr>
        <p:txBody>
          <a:bodyPr wrap="square" rtlCol="0">
            <a:spAutoFit/>
          </a:bodyPr>
          <a:lstStyle/>
          <a:p>
            <a:pPr algn="ctr"/>
            <a:r>
              <a:rPr lang="en-US" sz="5400" dirty="0">
                <a:ln w="19050">
                  <a:noFill/>
                </a:ln>
                <a:latin typeface="BRX Friday at Four" pitchFamily="2" charset="0"/>
                <a:ea typeface="APLRainbowRug" panose="02000603000000000000" pitchFamily="2" charset="0"/>
              </a:rPr>
              <a:t>Do School Counselors Only Work With </a:t>
            </a:r>
          </a:p>
        </p:txBody>
      </p:sp>
      <p:sp>
        <p:nvSpPr>
          <p:cNvPr id="7" name="TextBox 6">
            <a:extLst>
              <a:ext uri="{FF2B5EF4-FFF2-40B4-BE49-F238E27FC236}">
                <a16:creationId xmlns:a16="http://schemas.microsoft.com/office/drawing/2014/main" id="{AA3E57FF-47BE-4926-B1B9-A77F953B6B53}"/>
              </a:ext>
            </a:extLst>
          </p:cNvPr>
          <p:cNvSpPr txBox="1"/>
          <p:nvPr>
            <p:custDataLst>
              <p:tags r:id="rId2"/>
            </p:custDataLst>
          </p:nvPr>
        </p:nvSpPr>
        <p:spPr>
          <a:xfrm>
            <a:off x="71506" y="831150"/>
            <a:ext cx="8963115" cy="1015663"/>
          </a:xfrm>
          <a:prstGeom prst="rect">
            <a:avLst/>
          </a:prstGeom>
          <a:noFill/>
        </p:spPr>
        <p:txBody>
          <a:bodyPr wrap="square" rtlCol="0">
            <a:spAutoFit/>
          </a:bodyPr>
          <a:lstStyle/>
          <a:p>
            <a:pPr algn="ct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P</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R</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O</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B</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L</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E</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M </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K</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I</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D</a:t>
            </a:r>
            <a:r>
              <a:rPr lang="en-US" sz="60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S</a:t>
            </a:r>
            <a:r>
              <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a:t>
            </a:r>
            <a:r>
              <a:rPr lang="en-US" sz="60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 </a:t>
            </a:r>
            <a:endParaRPr lang="en-US" sz="6000" dirty="0">
              <a:ln>
                <a:solidFill>
                  <a:sysClr val="windowText" lastClr="000000"/>
                </a:solidFill>
              </a:ln>
              <a:solidFill>
                <a:srgbClr val="AFB0B3"/>
              </a:solidFill>
              <a:latin typeface="AGTheMothership" panose="02000603000000000000" pitchFamily="2" charset="0"/>
              <a:ea typeface="AGTheMothership" panose="02000603000000000000" pitchFamily="2" charset="0"/>
            </a:endParaRPr>
          </a:p>
        </p:txBody>
      </p:sp>
      <p:sp>
        <p:nvSpPr>
          <p:cNvPr id="2" name="TextBox 1">
            <a:extLst>
              <a:ext uri="{FF2B5EF4-FFF2-40B4-BE49-F238E27FC236}">
                <a16:creationId xmlns:a16="http://schemas.microsoft.com/office/drawing/2014/main" id="{C5FC4E83-8F44-D357-C886-28CACD1EE30A}"/>
              </a:ext>
            </a:extLst>
          </p:cNvPr>
          <p:cNvSpPr txBox="1"/>
          <p:nvPr>
            <p:custDataLst>
              <p:tags r:id="rId3"/>
            </p:custDataLst>
          </p:nvPr>
        </p:nvSpPr>
        <p:spPr>
          <a:xfrm>
            <a:off x="223139" y="2363344"/>
            <a:ext cx="5699732" cy="3816429"/>
          </a:xfrm>
          <a:prstGeom prst="rect">
            <a:avLst/>
          </a:prstGeom>
          <a:noFill/>
        </p:spPr>
        <p:txBody>
          <a:bodyPr wrap="square" rtlCol="0">
            <a:spAutoFit/>
          </a:bodyPr>
          <a:lstStyle/>
          <a:p>
            <a:pPr algn="ctr"/>
            <a:r>
              <a:rPr lang="en-US" sz="2200" dirty="0">
                <a:effectLst/>
                <a:latin typeface="APLPapaTroll" panose="02000603000000000000" pitchFamily="2" charset="0"/>
                <a:ea typeface="APLPapaTroll" panose="02000603000000000000" pitchFamily="2" charset="0"/>
              </a:rPr>
              <a:t>NO, school counselors support ALL students. All of us go through challenges at school and at home that affect us socially, emotionally, and academically. We can all benefit at some point from working with a trained professional who will listen to, support, and help us. It is important that students, teachers, and parents understand that school counselors are here to help the whole school community, and working with us does not mean that someone is “crazy” or “troubled” in any way.</a:t>
            </a:r>
          </a:p>
        </p:txBody>
      </p:sp>
    </p:spTree>
    <p:extLst>
      <p:ext uri="{BB962C8B-B14F-4D97-AF65-F5344CB8AC3E}">
        <p14:creationId xmlns:p14="http://schemas.microsoft.com/office/powerpoint/2010/main" val="33997426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109379" y="-6179"/>
            <a:ext cx="8914252" cy="1107996"/>
          </a:xfrm>
          <a:prstGeom prst="rect">
            <a:avLst/>
          </a:prstGeom>
          <a:noFill/>
        </p:spPr>
        <p:txBody>
          <a:bodyPr wrap="square" rtlCol="0">
            <a:spAutoFit/>
          </a:bodyPr>
          <a:lstStyle/>
          <a:p>
            <a:pPr algn="ctr"/>
            <a:r>
              <a:rPr lang="en-US" sz="6600" dirty="0">
                <a:ln w="19050">
                  <a:noFill/>
                </a:ln>
                <a:latin typeface="BRX Friday at Four" pitchFamily="2" charset="0"/>
                <a:ea typeface="APLRainbowRug" panose="02000603000000000000" pitchFamily="2" charset="0"/>
              </a:rPr>
              <a:t>How Do I Refer Students for</a:t>
            </a:r>
          </a:p>
        </p:txBody>
      </p:sp>
      <p:sp>
        <p:nvSpPr>
          <p:cNvPr id="7" name="TextBox 6">
            <a:extLst>
              <a:ext uri="{FF2B5EF4-FFF2-40B4-BE49-F238E27FC236}">
                <a16:creationId xmlns:a16="http://schemas.microsoft.com/office/drawing/2014/main" id="{AA3E57FF-47BE-4926-B1B9-A77F953B6B53}"/>
              </a:ext>
            </a:extLst>
          </p:cNvPr>
          <p:cNvSpPr txBox="1"/>
          <p:nvPr>
            <p:custDataLst>
              <p:tags r:id="rId2"/>
            </p:custDataLst>
          </p:nvPr>
        </p:nvSpPr>
        <p:spPr>
          <a:xfrm>
            <a:off x="-800076" y="876064"/>
            <a:ext cx="10733161" cy="923330"/>
          </a:xfrm>
          <a:prstGeom prst="rect">
            <a:avLst/>
          </a:prstGeom>
          <a:noFill/>
        </p:spPr>
        <p:txBody>
          <a:bodyPr wrap="square" rtlCol="0">
            <a:spAutoFit/>
          </a:bodyPr>
          <a:lstStyle/>
          <a:p>
            <a:pPr algn="ct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C</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O</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U</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N</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S</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E</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L</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I</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N</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G </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S</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E</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R</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V</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I</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C</a:t>
            </a:r>
            <a:r>
              <a:rPr lang="en-US" sz="5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E</a:t>
            </a:r>
            <a:r>
              <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S</a:t>
            </a:r>
            <a:r>
              <a:rPr lang="en-US" sz="5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a:t>
            </a:r>
            <a:endParaRPr lang="en-US" sz="5200" dirty="0">
              <a:ln>
                <a:solidFill>
                  <a:sysClr val="windowText" lastClr="000000"/>
                </a:solidFill>
              </a:ln>
              <a:solidFill>
                <a:srgbClr val="AFB0B3"/>
              </a:solidFill>
              <a:latin typeface="AGTheMothership" panose="02000603000000000000" pitchFamily="2" charset="0"/>
              <a:ea typeface="AGTheMothership" panose="02000603000000000000" pitchFamily="2" charset="0"/>
            </a:endParaRPr>
          </a:p>
        </p:txBody>
      </p:sp>
      <p:sp>
        <p:nvSpPr>
          <p:cNvPr id="4" name="TextBox 3">
            <a:extLst>
              <a:ext uri="{FF2B5EF4-FFF2-40B4-BE49-F238E27FC236}">
                <a16:creationId xmlns:a16="http://schemas.microsoft.com/office/drawing/2014/main" id="{089F7D92-6B3B-61E7-75F6-0B98F2398614}"/>
              </a:ext>
            </a:extLst>
          </p:cNvPr>
          <p:cNvSpPr txBox="1"/>
          <p:nvPr>
            <p:custDataLst>
              <p:tags r:id="rId3"/>
            </p:custDataLst>
          </p:nvPr>
        </p:nvSpPr>
        <p:spPr>
          <a:xfrm>
            <a:off x="979109" y="2641634"/>
            <a:ext cx="4277803" cy="4093428"/>
          </a:xfrm>
          <a:prstGeom prst="rect">
            <a:avLst/>
          </a:prstGeom>
          <a:noFill/>
        </p:spPr>
        <p:txBody>
          <a:bodyPr wrap="square" rtlCol="0">
            <a:spAutoFit/>
          </a:bodyPr>
          <a:lstStyle/>
          <a:p>
            <a:pPr algn="ctr"/>
            <a:r>
              <a:rPr lang="en-US" sz="2000" dirty="0">
                <a:effectLst/>
                <a:latin typeface="APLPapaTroll" panose="02000603000000000000" pitchFamily="2" charset="0"/>
                <a:ea typeface="APLPapaTroll" panose="02000603000000000000" pitchFamily="2" charset="0"/>
              </a:rPr>
              <a:t>Type in your school-specific referral process here!</a:t>
            </a: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a:p>
            <a:pPr algn="ctr"/>
            <a:endParaRPr lang="en-US" sz="2000" dirty="0">
              <a:effectLst/>
              <a:latin typeface="APLPapaTroll" panose="02000603000000000000" pitchFamily="2" charset="0"/>
              <a:ea typeface="APLPapaTroll" panose="02000603000000000000" pitchFamily="2" charset="0"/>
            </a:endParaRPr>
          </a:p>
        </p:txBody>
      </p:sp>
    </p:spTree>
    <p:extLst>
      <p:ext uri="{BB962C8B-B14F-4D97-AF65-F5344CB8AC3E}">
        <p14:creationId xmlns:p14="http://schemas.microsoft.com/office/powerpoint/2010/main" val="10172632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FE94DF-88C1-5602-AE27-D4D9194AEB1B}"/>
              </a:ext>
            </a:extLst>
          </p:cNvPr>
          <p:cNvSpPr txBox="1"/>
          <p:nvPr>
            <p:custDataLst>
              <p:tags r:id="rId1"/>
            </p:custDataLst>
          </p:nvPr>
        </p:nvSpPr>
        <p:spPr>
          <a:xfrm>
            <a:off x="-38912" y="-27066"/>
            <a:ext cx="9225452" cy="1107996"/>
          </a:xfrm>
          <a:prstGeom prst="rect">
            <a:avLst/>
          </a:prstGeom>
          <a:noFill/>
        </p:spPr>
        <p:txBody>
          <a:bodyPr wrap="square" rtlCol="0">
            <a:spAutoFit/>
          </a:bodyPr>
          <a:lstStyle/>
          <a:p>
            <a:pPr algn="ctr"/>
            <a:r>
              <a:rPr lang="en-US" sz="6400" dirty="0">
                <a:ln w="19050">
                  <a:noFill/>
                </a:ln>
                <a:latin typeface="BRX Friday at Four" pitchFamily="2" charset="0"/>
                <a:ea typeface="APLRainbowRug" panose="02000603000000000000" pitchFamily="2" charset="0"/>
              </a:rPr>
              <a:t>How can Your School Counselor </a:t>
            </a:r>
          </a:p>
        </p:txBody>
      </p:sp>
      <p:sp>
        <p:nvSpPr>
          <p:cNvPr id="7" name="TextBox 6">
            <a:extLst>
              <a:ext uri="{FF2B5EF4-FFF2-40B4-BE49-F238E27FC236}">
                <a16:creationId xmlns:a16="http://schemas.microsoft.com/office/drawing/2014/main" id="{AA3E57FF-47BE-4926-B1B9-A77F953B6B53}"/>
              </a:ext>
            </a:extLst>
          </p:cNvPr>
          <p:cNvSpPr txBox="1"/>
          <p:nvPr>
            <p:custDataLst>
              <p:tags r:id="rId2"/>
            </p:custDataLst>
          </p:nvPr>
        </p:nvSpPr>
        <p:spPr>
          <a:xfrm>
            <a:off x="-794581" y="785745"/>
            <a:ext cx="10733161" cy="1200329"/>
          </a:xfrm>
          <a:prstGeom prst="rect">
            <a:avLst/>
          </a:prstGeom>
          <a:noFill/>
        </p:spPr>
        <p:txBody>
          <a:bodyPr wrap="square" rtlCol="0">
            <a:spAutoFit/>
          </a:bodyPr>
          <a:lstStyle/>
          <a:p>
            <a:pPr algn="ctr"/>
            <a:r>
              <a:rPr lang="en-US" sz="7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H</a:t>
            </a:r>
            <a:r>
              <a:rPr lang="en-US" sz="7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E</a:t>
            </a:r>
            <a:r>
              <a:rPr lang="en-US" sz="7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L</a:t>
            </a:r>
            <a:r>
              <a:rPr lang="en-US" sz="7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P </a:t>
            </a:r>
            <a:r>
              <a:rPr lang="en-US" sz="7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Y</a:t>
            </a:r>
            <a:r>
              <a:rPr lang="en-US" sz="7200" dirty="0">
                <a:ln>
                  <a:solidFill>
                    <a:sysClr val="windowText" lastClr="000000"/>
                  </a:solidFill>
                </a:ln>
                <a:solidFill>
                  <a:srgbClr val="AFB0B3"/>
                </a:solidFill>
                <a:latin typeface="AGTheMothership" panose="02000603000000000000" pitchFamily="2" charset="0"/>
                <a:ea typeface="AGTheMothership" panose="02000603000000000000" pitchFamily="2" charset="0"/>
              </a:rPr>
              <a:t>O</a:t>
            </a:r>
            <a:r>
              <a:rPr lang="en-US" sz="7200" dirty="0">
                <a:ln>
                  <a:solidFill>
                    <a:sysClr val="windowText" lastClr="000000"/>
                  </a:solidFill>
                </a:ln>
                <a:solidFill>
                  <a:srgbClr val="C0EDFF"/>
                </a:solidFill>
                <a:latin typeface="AGTheMothership" panose="02000603000000000000" pitchFamily="2" charset="0"/>
                <a:ea typeface="AGTheMothership" panose="02000603000000000000" pitchFamily="2" charset="0"/>
              </a:rPr>
              <a:t>U</a:t>
            </a:r>
            <a:r>
              <a:rPr lang="en-US" sz="7200" dirty="0">
                <a:ln>
                  <a:solidFill>
                    <a:sysClr val="windowText" lastClr="000000"/>
                  </a:solidFill>
                </a:ln>
                <a:solidFill>
                  <a:srgbClr val="FF8DD4"/>
                </a:solidFill>
                <a:latin typeface="AGTheMothership" panose="02000603000000000000" pitchFamily="2" charset="0"/>
                <a:ea typeface="AGTheMothership" panose="02000603000000000000" pitchFamily="2" charset="0"/>
              </a:rPr>
              <a:t>?</a:t>
            </a:r>
            <a:endParaRPr lang="en-US" sz="7200" dirty="0">
              <a:ln>
                <a:solidFill>
                  <a:sysClr val="windowText" lastClr="000000"/>
                </a:solidFill>
              </a:ln>
              <a:solidFill>
                <a:srgbClr val="AFB0B3"/>
              </a:solidFill>
              <a:latin typeface="AGTheMothership" panose="02000603000000000000" pitchFamily="2" charset="0"/>
              <a:ea typeface="AGTheMothership" panose="02000603000000000000" pitchFamily="2" charset="0"/>
            </a:endParaRPr>
          </a:p>
        </p:txBody>
      </p:sp>
    </p:spTree>
    <p:extLst>
      <p:ext uri="{BB962C8B-B14F-4D97-AF65-F5344CB8AC3E}">
        <p14:creationId xmlns:p14="http://schemas.microsoft.com/office/powerpoint/2010/main" val="1406673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723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7709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019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144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0373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1793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0850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502</TotalTime>
  <Words>795</Words>
  <Application>Microsoft Office PowerPoint</Application>
  <PresentationFormat>On-screen Show (4:3)</PresentationFormat>
  <Paragraphs>73</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APLPapaTroll</vt:lpstr>
      <vt:lpstr>BRX Friday at Four</vt:lpstr>
      <vt:lpstr>Calibri</vt:lpstr>
      <vt:lpstr>APLRainbowRug</vt:lpstr>
      <vt:lpstr>AGTheMothership</vt:lpstr>
      <vt:lpstr>Arial</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Laura Oathout</cp:lastModifiedBy>
  <cp:revision>3</cp:revision>
  <dcterms:created xsi:type="dcterms:W3CDTF">2020-07-27T17:17:45Z</dcterms:created>
  <dcterms:modified xsi:type="dcterms:W3CDTF">2022-08-18T02:36:23Z</dcterms:modified>
</cp:coreProperties>
</file>